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8" r:id="rId3"/>
    <p:sldId id="263" r:id="rId4"/>
    <p:sldId id="260" r:id="rId5"/>
    <p:sldId id="259" r:id="rId6"/>
    <p:sldId id="257" r:id="rId7"/>
    <p:sldId id="261" r:id="rId8"/>
    <p:sldId id="262" r:id="rId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a:tcStyle>
        <a:tcBdr/>
        <a:fill>
          <a:solidFill>
            <a:srgbClr val="E6F0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a:tcStyle>
        <a:tcBdr/>
        <a:fill>
          <a:solidFill>
            <a:srgbClr val="EAF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a:tcStyle>
        <a:tcBdr/>
        <a:fill>
          <a:solidFill>
            <a:srgbClr val="FFE8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a:tcStyle>
        <a:tcBdr/>
        <a:fill>
          <a:solidFill>
            <a:srgbClr val="E9E9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 styleId="{2708684C-4D16-4618-839F-0558EEFCDFE6}" styleName="">
    <a:tblBg/>
    <a:wholeTbl>
      <a:tcTxStyle b="off"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a:tcStyle>
        <a:tcBdr/>
        <a:fill>
          <a:solidFill>
            <a:srgbClr val="FFFFFF"/>
          </a:solidFill>
        </a:fill>
      </a:tcStyle>
    </a:band2H>
    <a:firstCol>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846" autoAdjust="0"/>
  </p:normalViewPr>
  <p:slideViewPr>
    <p:cSldViewPr snapToGrid="0" showGuides="1">
      <p:cViewPr>
        <p:scale>
          <a:sx n="50" d="100"/>
          <a:sy n="50" d="100"/>
        </p:scale>
        <p:origin x="1000" y="440"/>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1933625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pPr marL="228600" indent="-228600">
              <a:buSzPct val="100000"/>
            </a:pPr>
            <a:r>
              <a:rPr lang="pt-BR" dirty="0"/>
              <a:t>Miro – Criação do </a:t>
            </a:r>
            <a:r>
              <a:rPr lang="pt-BR" dirty="0" err="1"/>
              <a:t>BackLog</a:t>
            </a:r>
            <a:r>
              <a:rPr lang="pt-BR" dirty="0"/>
              <a:t>, desenho do </a:t>
            </a:r>
            <a:r>
              <a:rPr lang="pt-BR" dirty="0" err="1"/>
              <a:t>MockUp</a:t>
            </a:r>
            <a:r>
              <a:rPr lang="pt-BR" dirty="0"/>
              <a:t> do site e BD</a:t>
            </a:r>
          </a:p>
          <a:p>
            <a:pPr marL="228600" indent="-228600">
              <a:buSzPct val="100000"/>
            </a:pPr>
            <a:r>
              <a:rPr lang="pt-BR" dirty="0"/>
              <a:t>Trello: Na organização das Sprints de entregas</a:t>
            </a:r>
          </a:p>
          <a:p>
            <a:pPr marL="228600" indent="-228600">
              <a:buSzPct val="100000"/>
            </a:pPr>
            <a:r>
              <a:rPr lang="pt-BR" dirty="0"/>
              <a:t>HTML: para construir as páginas do site</a:t>
            </a:r>
          </a:p>
          <a:p>
            <a:pPr marL="228600" indent="-228600">
              <a:buSzPct val="100000"/>
            </a:pPr>
            <a:r>
              <a:rPr lang="pt-BR" dirty="0"/>
              <a:t>CSS: para definir o estilo das páginas do site</a:t>
            </a:r>
          </a:p>
          <a:p>
            <a:pPr marL="228600" indent="-228600">
              <a:buSzPct val="100000"/>
            </a:pPr>
            <a:r>
              <a:rPr lang="pt-BR" dirty="0" err="1"/>
              <a:t>Javascript</a:t>
            </a:r>
            <a:r>
              <a:rPr lang="pt-BR" dirty="0"/>
              <a:t>:  para implementar o site</a:t>
            </a:r>
          </a:p>
          <a:p>
            <a:pPr marL="228600" indent="-228600">
              <a:buSzPct val="100000"/>
            </a:pPr>
            <a:r>
              <a:rPr lang="pt-BR" dirty="0">
                <a:solidFill>
                  <a:srgbClr val="FF0000"/>
                </a:solidFill>
              </a:rPr>
              <a:t>Node: para executar o </a:t>
            </a:r>
            <a:r>
              <a:rPr lang="pt-BR" dirty="0" err="1">
                <a:solidFill>
                  <a:srgbClr val="FF0000"/>
                </a:solidFill>
              </a:rPr>
              <a:t>Javascript</a:t>
            </a:r>
            <a:endParaRPr lang="pt-BR" dirty="0">
              <a:solidFill>
                <a:srgbClr val="FF0000"/>
              </a:solidFill>
            </a:endParaRPr>
          </a:p>
          <a:p>
            <a:pPr marL="228600" indent="-228600">
              <a:buSzPct val="100000"/>
            </a:pPr>
            <a:r>
              <a:rPr lang="pt-BR" dirty="0"/>
              <a:t>DOM: para interagir com os elementos da página</a:t>
            </a:r>
          </a:p>
          <a:p>
            <a:pPr marL="228600" indent="-228600">
              <a:buSzPct val="100000"/>
            </a:pPr>
            <a:r>
              <a:rPr lang="pt-BR" dirty="0" err="1">
                <a:solidFill>
                  <a:srgbClr val="FF0000"/>
                </a:solidFill>
              </a:rPr>
              <a:t>Json</a:t>
            </a:r>
            <a:r>
              <a:rPr lang="pt-BR" dirty="0">
                <a:solidFill>
                  <a:srgbClr val="FF0000"/>
                </a:solidFill>
              </a:rPr>
              <a:t>: para armazenar e transferir dados</a:t>
            </a:r>
            <a:endParaRPr lang="pt-BR" dirty="0"/>
          </a:p>
        </p:txBody>
      </p:sp>
    </p:spTree>
    <p:extLst>
      <p:ext uri="{BB962C8B-B14F-4D97-AF65-F5344CB8AC3E}">
        <p14:creationId xmlns:p14="http://schemas.microsoft.com/office/powerpoint/2010/main" val="20544281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3690537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2862339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18017277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ítulo">
    <p:spTree>
      <p:nvGrpSpPr>
        <p:cNvPr id="1" name=""/>
        <p:cNvGrpSpPr/>
        <p:nvPr/>
      </p:nvGrpSpPr>
      <p:grpSpPr>
        <a:xfrm>
          <a:off x="0" y="0"/>
          <a:ext cx="0" cy="0"/>
          <a:chOff x="0" y="0"/>
          <a:chExt cx="0" cy="0"/>
        </a:xfrm>
      </p:grpSpPr>
      <p:sp>
        <p:nvSpPr>
          <p:cNvPr id="11" name="Nível de Corpo Um…"/>
          <p:cNvSpPr txBox="1">
            <a:spLocks noGrp="1"/>
          </p:cNvSpPr>
          <p:nvPr>
            <p:ph type="body" sz="quarter" idx="1" hasCustomPrompt="1"/>
          </p:nvPr>
        </p:nvSpPr>
        <p:spPr>
          <a:xfrm>
            <a:off x="1201340" y="11859862"/>
            <a:ext cx="21971004" cy="636980"/>
          </a:xfrm>
          <a:prstGeom prst="rect">
            <a:avLst/>
          </a:prstGeom>
        </p:spPr>
        <p:txBody>
          <a:bodyPr lIns="45718" tIns="45718" rIns="45718" bIns="45718" numCol="1" spcCol="38100"/>
          <a:lstStyle>
            <a:lvl1pPr marL="0" indent="0" defTabSz="825500">
              <a:lnSpc>
                <a:spcPct val="100000"/>
              </a:lnSpc>
              <a:spcBef>
                <a:spcPts val="0"/>
              </a:spcBef>
              <a:buSzTx/>
              <a:buNone/>
              <a:defRPr sz="3600" b="1"/>
            </a:lvl1pPr>
            <a:lvl2pPr marL="1066800" indent="-457200" defTabSz="825500">
              <a:lnSpc>
                <a:spcPct val="100000"/>
              </a:lnSpc>
              <a:spcBef>
                <a:spcPts val="0"/>
              </a:spcBef>
              <a:defRPr sz="3600" b="1"/>
            </a:lvl2pPr>
            <a:lvl3pPr marL="1676400" indent="-457200" defTabSz="825500">
              <a:lnSpc>
                <a:spcPct val="100000"/>
              </a:lnSpc>
              <a:spcBef>
                <a:spcPts val="0"/>
              </a:spcBef>
              <a:defRPr sz="3600" b="1"/>
            </a:lvl3pPr>
            <a:lvl4pPr marL="2286000" indent="-457200" defTabSz="825500">
              <a:lnSpc>
                <a:spcPct val="100000"/>
              </a:lnSpc>
              <a:spcBef>
                <a:spcPts val="0"/>
              </a:spcBef>
              <a:defRPr sz="3600" b="1"/>
            </a:lvl4pPr>
            <a:lvl5pPr marL="2895600" indent="-457200" defTabSz="825500">
              <a:lnSpc>
                <a:spcPct val="100000"/>
              </a:lnSpc>
              <a:spcBef>
                <a:spcPts val="0"/>
              </a:spcBef>
              <a:defRPr sz="3600" b="1"/>
            </a:lvl5pPr>
          </a:lstStyle>
          <a:p>
            <a:r>
              <a:t>Autor(a) e Data</a:t>
            </a:r>
          </a:p>
          <a:p>
            <a:pPr lvl="1"/>
            <a:endParaRPr/>
          </a:p>
          <a:p>
            <a:pPr lvl="2"/>
            <a:endParaRPr/>
          </a:p>
          <a:p>
            <a:pPr lvl="3"/>
            <a:endParaRPr/>
          </a:p>
          <a:p>
            <a:pPr lvl="4"/>
            <a:endParaRPr/>
          </a:p>
        </p:txBody>
      </p:sp>
      <p:sp>
        <p:nvSpPr>
          <p:cNvPr id="12" name="Título da Apresentação"/>
          <p:cNvSpPr txBox="1">
            <a:spLocks noGrp="1"/>
          </p:cNvSpPr>
          <p:nvPr>
            <p:ph type="title" hasCustomPrompt="1"/>
          </p:nvPr>
        </p:nvSpPr>
        <p:spPr>
          <a:xfrm>
            <a:off x="1206496" y="2574991"/>
            <a:ext cx="21971005" cy="4648202"/>
          </a:xfrm>
          <a:prstGeom prst="rect">
            <a:avLst/>
          </a:prstGeom>
        </p:spPr>
        <p:txBody>
          <a:bodyPr anchor="b"/>
          <a:lstStyle>
            <a:lvl1pPr>
              <a:defRPr sz="11600" spc="-232"/>
            </a:lvl1pPr>
          </a:lstStyle>
          <a:p>
            <a:r>
              <a:t>Título da Apresentação</a:t>
            </a:r>
          </a:p>
        </p:txBody>
      </p:sp>
      <p:sp>
        <p:nvSpPr>
          <p:cNvPr id="13" name="Nível de Corpo Um…"/>
          <p:cNvSpPr txBox="1">
            <a:spLocks noGrp="1"/>
          </p:cNvSpPr>
          <p:nvPr>
            <p:ph type="body" sz="quarter" idx="21" hasCustomPrompt="1"/>
          </p:nvPr>
        </p:nvSpPr>
        <p:spPr>
          <a:xfrm>
            <a:off x="1201342" y="7223190"/>
            <a:ext cx="21971002" cy="1905002"/>
          </a:xfrm>
          <a:prstGeom prst="rect">
            <a:avLst/>
          </a:prstGeom>
        </p:spPr>
        <p:txBody>
          <a:bodyPr numCol="1" spcCol="38100"/>
          <a:lstStyle>
            <a:lvl1pPr marL="0" indent="0" defTabSz="825500">
              <a:lnSpc>
                <a:spcPct val="100000"/>
              </a:lnSpc>
              <a:spcBef>
                <a:spcPts val="0"/>
              </a:spcBef>
              <a:buSzTx/>
              <a:buNone/>
              <a:defRPr sz="5500" b="1"/>
            </a:lvl1pPr>
          </a:lstStyle>
          <a:p>
            <a:r>
              <a:t>Subtítulo da Apresentação</a:t>
            </a:r>
          </a:p>
        </p:txBody>
      </p:sp>
      <p:sp>
        <p:nvSpPr>
          <p:cNvPr id="14"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8E630B25-90E2-4D79-9559-2DCFA287E15E}"/>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Fato Principal">
    <p:spTree>
      <p:nvGrpSpPr>
        <p:cNvPr id="1" name=""/>
        <p:cNvGrpSpPr/>
        <p:nvPr/>
      </p:nvGrpSpPr>
      <p:grpSpPr>
        <a:xfrm>
          <a:off x="0" y="0"/>
          <a:ext cx="0" cy="0"/>
          <a:chOff x="0" y="0"/>
          <a:chExt cx="0" cy="0"/>
        </a:xfrm>
      </p:grpSpPr>
      <p:sp>
        <p:nvSpPr>
          <p:cNvPr id="106" name="Nível de Corpo Um…"/>
          <p:cNvSpPr txBox="1">
            <a:spLocks noGrp="1"/>
          </p:cNvSpPr>
          <p:nvPr>
            <p:ph type="body" idx="1" hasCustomPrompt="1"/>
          </p:nvPr>
        </p:nvSpPr>
        <p:spPr>
          <a:xfrm>
            <a:off x="1206500" y="1075926"/>
            <a:ext cx="21971000" cy="7241586"/>
          </a:xfrm>
          <a:prstGeom prst="rect">
            <a:avLst/>
          </a:prstGeom>
        </p:spPr>
        <p:txBody>
          <a:bodyPr numCol="1" spcCol="38100" anchor="b"/>
          <a:lstStyle>
            <a:lvl1pPr marL="0" indent="0" algn="ctr">
              <a:lnSpc>
                <a:spcPct val="80000"/>
              </a:lnSpc>
              <a:spcBef>
                <a:spcPts val="0"/>
              </a:spcBef>
              <a:buSzTx/>
              <a:buNone/>
              <a:defRPr sz="25000" b="1" spc="-250"/>
            </a:lvl1pPr>
            <a:lvl2pPr marL="0" indent="0" algn="ctr">
              <a:lnSpc>
                <a:spcPct val="80000"/>
              </a:lnSpc>
              <a:spcBef>
                <a:spcPts val="0"/>
              </a:spcBef>
              <a:buSzTx/>
              <a:buNone/>
              <a:defRPr sz="25000" b="1" spc="-250"/>
            </a:lvl2pPr>
            <a:lvl3pPr marL="0" indent="0" algn="ctr">
              <a:lnSpc>
                <a:spcPct val="80000"/>
              </a:lnSpc>
              <a:spcBef>
                <a:spcPts val="0"/>
              </a:spcBef>
              <a:buSzTx/>
              <a:buNone/>
              <a:defRPr sz="25000" b="1" spc="-250"/>
            </a:lvl3pPr>
            <a:lvl4pPr marL="0" indent="0" algn="ctr">
              <a:lnSpc>
                <a:spcPct val="80000"/>
              </a:lnSpc>
              <a:spcBef>
                <a:spcPts val="0"/>
              </a:spcBef>
              <a:buSzTx/>
              <a:buNone/>
              <a:defRPr sz="25000" b="1" spc="-250"/>
            </a:lvl4pPr>
            <a:lvl5pPr marL="0" indent="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Informações do fato"/>
          <p:cNvSpPr txBox="1">
            <a:spLocks noGrp="1"/>
          </p:cNvSpPr>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sz="5500" b="1"/>
            </a:lvl1pPr>
          </a:lstStyle>
          <a:p>
            <a:r>
              <a:t>Informações do fato</a:t>
            </a:r>
          </a:p>
        </p:txBody>
      </p:sp>
      <p:sp>
        <p:nvSpPr>
          <p:cNvPr id="108"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5" name="fundoprincipal.png" descr="fundoprincipal.png">
            <a:extLst>
              <a:ext uri="{FF2B5EF4-FFF2-40B4-BE49-F238E27FC236}">
                <a16:creationId xmlns:a16="http://schemas.microsoft.com/office/drawing/2014/main" id="{468CF2D1-D4CC-486F-BAD1-EE154A0002D2}"/>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itação">
    <p:spTree>
      <p:nvGrpSpPr>
        <p:cNvPr id="1" name=""/>
        <p:cNvGrpSpPr/>
        <p:nvPr/>
      </p:nvGrpSpPr>
      <p:grpSpPr>
        <a:xfrm>
          <a:off x="0" y="0"/>
          <a:ext cx="0" cy="0"/>
          <a:chOff x="0" y="0"/>
          <a:chExt cx="0" cy="0"/>
        </a:xfrm>
      </p:grpSpPr>
      <p:sp>
        <p:nvSpPr>
          <p:cNvPr id="115" name="Nível de Corpo Um…"/>
          <p:cNvSpPr txBox="1">
            <a:spLocks noGrp="1"/>
          </p:cNvSpPr>
          <p:nvPr>
            <p:ph type="body" sz="quarter" idx="1" hasCustomPrompt="1"/>
          </p:nvPr>
        </p:nvSpPr>
        <p:spPr>
          <a:xfrm>
            <a:off x="2430024" y="10675453"/>
            <a:ext cx="20200054" cy="636980"/>
          </a:xfrm>
          <a:prstGeom prst="rect">
            <a:avLst/>
          </a:prstGeom>
        </p:spPr>
        <p:txBody>
          <a:bodyPr lIns="45718" tIns="45718" rIns="45718" bIns="45718" numCol="1" spcCol="38100"/>
          <a:lstStyle>
            <a:lvl1pPr marL="0" indent="0" defTabSz="825500">
              <a:lnSpc>
                <a:spcPct val="100000"/>
              </a:lnSpc>
              <a:spcBef>
                <a:spcPts val="0"/>
              </a:spcBef>
              <a:buSzTx/>
              <a:buNone/>
              <a:defRPr sz="3600" b="1"/>
            </a:lvl1pPr>
            <a:lvl2pPr marL="1066800" indent="-457200" defTabSz="825500">
              <a:lnSpc>
                <a:spcPct val="100000"/>
              </a:lnSpc>
              <a:spcBef>
                <a:spcPts val="0"/>
              </a:spcBef>
              <a:defRPr sz="3600" b="1"/>
            </a:lvl2pPr>
            <a:lvl3pPr marL="1676400" indent="-457200" defTabSz="825500">
              <a:lnSpc>
                <a:spcPct val="100000"/>
              </a:lnSpc>
              <a:spcBef>
                <a:spcPts val="0"/>
              </a:spcBef>
              <a:defRPr sz="3600" b="1"/>
            </a:lvl3pPr>
            <a:lvl4pPr marL="2286000" indent="-457200" defTabSz="825500">
              <a:lnSpc>
                <a:spcPct val="100000"/>
              </a:lnSpc>
              <a:spcBef>
                <a:spcPts val="0"/>
              </a:spcBef>
              <a:defRPr sz="3600" b="1"/>
            </a:lvl4pPr>
            <a:lvl5pPr marL="2895600" indent="-457200" defTabSz="825500">
              <a:lnSpc>
                <a:spcPct val="100000"/>
              </a:lnSpc>
              <a:spcBef>
                <a:spcPts val="0"/>
              </a:spcBef>
              <a:defRPr sz="3600" b="1"/>
            </a:lvl5pPr>
          </a:lstStyle>
          <a:p>
            <a:r>
              <a:t>Atribuição</a:t>
            </a:r>
          </a:p>
          <a:p>
            <a:pPr lvl="1"/>
            <a:endParaRPr/>
          </a:p>
          <a:p>
            <a:pPr lvl="2"/>
            <a:endParaRPr/>
          </a:p>
          <a:p>
            <a:pPr lvl="3"/>
            <a:endParaRPr/>
          </a:p>
          <a:p>
            <a:pPr lvl="4"/>
            <a:endParaRPr/>
          </a:p>
        </p:txBody>
      </p:sp>
      <p:sp>
        <p:nvSpPr>
          <p:cNvPr id="116" name="Nível de Corpo Um…"/>
          <p:cNvSpPr txBox="1">
            <a:spLocks noGrp="1"/>
          </p:cNvSpPr>
          <p:nvPr>
            <p:ph type="body" sz="half" idx="21" hasCustomPrompt="1"/>
          </p:nvPr>
        </p:nvSpPr>
        <p:spPr>
          <a:xfrm>
            <a:off x="1753923" y="4939860"/>
            <a:ext cx="20876154" cy="3836281"/>
          </a:xfrm>
          <a:prstGeom prst="rect">
            <a:avLst/>
          </a:prstGeom>
        </p:spPr>
        <p:txBody>
          <a:bodyPr numCol="1" spcCol="38100"/>
          <a:lstStyle>
            <a:lvl1pPr marL="469900" indent="-300876">
              <a:spcBef>
                <a:spcPts val="0"/>
              </a:spcBef>
              <a:buSzTx/>
              <a:buNone/>
              <a:defRPr sz="8500" spc="-200">
                <a:latin typeface="Helvetica Neue Medium"/>
                <a:ea typeface="Helvetica Neue Medium"/>
                <a:cs typeface="Helvetica Neue Medium"/>
                <a:sym typeface="Helvetica Neue Medium"/>
              </a:defRPr>
            </a:lvl1pPr>
          </a:lstStyle>
          <a:p>
            <a:r>
              <a:t>“Citação Notável”</a:t>
            </a:r>
          </a:p>
        </p:txBody>
      </p:sp>
      <p:sp>
        <p:nvSpPr>
          <p:cNvPr id="117"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5" name="fundoprincipal.png" descr="fundoprincipal.png">
            <a:extLst>
              <a:ext uri="{FF2B5EF4-FFF2-40B4-BE49-F238E27FC236}">
                <a16:creationId xmlns:a16="http://schemas.microsoft.com/office/drawing/2014/main" id="{024DD46D-3795-4F67-AEF9-572EA0148DF9}"/>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rês Fotos">
    <p:spTree>
      <p:nvGrpSpPr>
        <p:cNvPr id="1" name=""/>
        <p:cNvGrpSpPr/>
        <p:nvPr/>
      </p:nvGrpSpPr>
      <p:grpSpPr>
        <a:xfrm>
          <a:off x="0" y="0"/>
          <a:ext cx="0" cy="0"/>
          <a:chOff x="0" y="0"/>
          <a:chExt cx="0" cy="0"/>
        </a:xfrm>
      </p:grpSpPr>
      <p:sp>
        <p:nvSpPr>
          <p:cNvPr id="124" name="Imagem"/>
          <p:cNvSpPr>
            <a:spLocks noGrp="1"/>
          </p:cNvSpPr>
          <p:nvPr>
            <p:ph type="pic" sz="quarter" idx="21"/>
          </p:nvPr>
        </p:nvSpPr>
        <p:spPr>
          <a:xfrm>
            <a:off x="15760700" y="1016000"/>
            <a:ext cx="7439099" cy="5949678"/>
          </a:xfrm>
          <a:prstGeom prst="rect">
            <a:avLst/>
          </a:prstGeom>
        </p:spPr>
        <p:txBody>
          <a:bodyPr lIns="91439" tIns="45719" rIns="91439" bIns="45719" numCol="1" spcCol="38100">
            <a:noAutofit/>
          </a:bodyPr>
          <a:lstStyle/>
          <a:p>
            <a:endParaRPr/>
          </a:p>
        </p:txBody>
      </p:sp>
      <p:sp>
        <p:nvSpPr>
          <p:cNvPr id="125" name="Imagem"/>
          <p:cNvSpPr>
            <a:spLocks noGrp="1"/>
          </p:cNvSpPr>
          <p:nvPr>
            <p:ph type="pic" sz="half" idx="22"/>
          </p:nvPr>
        </p:nvSpPr>
        <p:spPr>
          <a:xfrm>
            <a:off x="13500100" y="3978275"/>
            <a:ext cx="10439400" cy="12150181"/>
          </a:xfrm>
          <a:prstGeom prst="rect">
            <a:avLst/>
          </a:prstGeom>
        </p:spPr>
        <p:txBody>
          <a:bodyPr lIns="91439" tIns="45719" rIns="91439" bIns="45719" numCol="1" spcCol="38100">
            <a:noAutofit/>
          </a:bodyPr>
          <a:lstStyle/>
          <a:p>
            <a:endParaRPr/>
          </a:p>
        </p:txBody>
      </p:sp>
      <p:sp>
        <p:nvSpPr>
          <p:cNvPr id="126" name="Imagem"/>
          <p:cNvSpPr>
            <a:spLocks noGrp="1"/>
          </p:cNvSpPr>
          <p:nvPr>
            <p:ph type="pic" idx="23"/>
          </p:nvPr>
        </p:nvSpPr>
        <p:spPr>
          <a:xfrm>
            <a:off x="-139700" y="495300"/>
            <a:ext cx="16611600" cy="12458700"/>
          </a:xfrm>
          <a:prstGeom prst="rect">
            <a:avLst/>
          </a:prstGeom>
        </p:spPr>
        <p:txBody>
          <a:bodyPr lIns="91439" tIns="45719" rIns="91439" bIns="45719" numCol="1" spcCol="38100">
            <a:noAutofit/>
          </a:bodyPr>
          <a:lstStyle/>
          <a:p>
            <a:endParaRPr/>
          </a:p>
        </p:txBody>
      </p:sp>
      <p:sp>
        <p:nvSpPr>
          <p:cNvPr id="127"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73D4A74E-C18F-4CBD-850B-84E03619D32C}"/>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34" name="Imagem"/>
          <p:cNvSpPr>
            <a:spLocks noGrp="1"/>
          </p:cNvSpPr>
          <p:nvPr>
            <p:ph type="pic" idx="21"/>
          </p:nvPr>
        </p:nvSpPr>
        <p:spPr>
          <a:xfrm>
            <a:off x="-1333500" y="-5524500"/>
            <a:ext cx="27051000" cy="21640800"/>
          </a:xfrm>
          <a:prstGeom prst="rect">
            <a:avLst/>
          </a:prstGeom>
        </p:spPr>
        <p:txBody>
          <a:bodyPr lIns="91439" tIns="45719" rIns="91439" bIns="45719" numCol="1" spcCol="38100">
            <a:noAutofit/>
          </a:bodyPr>
          <a:lstStyle/>
          <a:p>
            <a:endParaRPr/>
          </a:p>
        </p:txBody>
      </p:sp>
      <p:sp>
        <p:nvSpPr>
          <p:cNvPr id="135" name="Número do Slide"/>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‹nº›</a:t>
            </a:fld>
            <a:endParaRPr/>
          </a:p>
        </p:txBody>
      </p:sp>
      <p:pic>
        <p:nvPicPr>
          <p:cNvPr id="4" name="fundoprincipal.png" descr="fundoprincipal.png">
            <a:extLst>
              <a:ext uri="{FF2B5EF4-FFF2-40B4-BE49-F238E27FC236}">
                <a16:creationId xmlns:a16="http://schemas.microsoft.com/office/drawing/2014/main" id="{228C5498-E775-4CAB-9735-B1D5F34F54F2}"/>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Em Branco">
    <p:spTree>
      <p:nvGrpSpPr>
        <p:cNvPr id="1" name=""/>
        <p:cNvGrpSpPr/>
        <p:nvPr/>
      </p:nvGrpSpPr>
      <p:grpSpPr>
        <a:xfrm>
          <a:off x="0" y="0"/>
          <a:ext cx="0" cy="0"/>
          <a:chOff x="0" y="0"/>
          <a:chExt cx="0" cy="0"/>
        </a:xfrm>
      </p:grpSpPr>
      <p:sp>
        <p:nvSpPr>
          <p:cNvPr id="142"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3" name="fundoprincipal.png" descr="fundoprincipal.png">
            <a:extLst>
              <a:ext uri="{FF2B5EF4-FFF2-40B4-BE49-F238E27FC236}">
                <a16:creationId xmlns:a16="http://schemas.microsoft.com/office/drawing/2014/main" id="{599B2DA0-5D3D-43AA-8702-691A30B0A4E0}"/>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ítulo e Foto Alternativa">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numCol="1" spcCol="38100">
            <a:noAutofit/>
          </a:bodyPr>
          <a:lstStyle/>
          <a:p>
            <a:endParaRPr/>
          </a:p>
        </p:txBody>
      </p:sp>
      <p:sp>
        <p:nvSpPr>
          <p:cNvPr id="33" name="Título do Slide"/>
          <p:cNvSpPr txBox="1">
            <a:spLocks noGrp="1"/>
          </p:cNvSpPr>
          <p:nvPr>
            <p:ph type="title" hasCustomPrompt="1"/>
          </p:nvPr>
        </p:nvSpPr>
        <p:spPr>
          <a:xfrm>
            <a:off x="1206500" y="1270000"/>
            <a:ext cx="9779000" cy="5882274"/>
          </a:xfrm>
          <a:prstGeom prst="rect">
            <a:avLst/>
          </a:prstGeom>
        </p:spPr>
        <p:txBody>
          <a:bodyPr anchor="b"/>
          <a:lstStyle/>
          <a:p>
            <a:r>
              <a:t>Título do Slide</a:t>
            </a:r>
          </a:p>
        </p:txBody>
      </p:sp>
      <p:sp>
        <p:nvSpPr>
          <p:cNvPr id="34" name="Nível de Corpo Um…"/>
          <p:cNvSpPr txBox="1">
            <a:spLocks noGrp="1"/>
          </p:cNvSpPr>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sz="5500" b="1"/>
            </a:lvl1pPr>
            <a:lvl2pPr marL="0" indent="0" defTabSz="825500">
              <a:lnSpc>
                <a:spcPct val="100000"/>
              </a:lnSpc>
              <a:spcBef>
                <a:spcPts val="0"/>
              </a:spcBef>
              <a:buSzTx/>
              <a:buNone/>
              <a:defRPr sz="5500" b="1"/>
            </a:lvl2pPr>
            <a:lvl3pPr marL="0" indent="0" defTabSz="825500">
              <a:lnSpc>
                <a:spcPct val="100000"/>
              </a:lnSpc>
              <a:spcBef>
                <a:spcPts val="0"/>
              </a:spcBef>
              <a:buSzTx/>
              <a:buNone/>
              <a:defRPr sz="5500" b="1"/>
            </a:lvl3pPr>
            <a:lvl4pPr marL="0" indent="0" defTabSz="825500">
              <a:lnSpc>
                <a:spcPct val="100000"/>
              </a:lnSpc>
              <a:spcBef>
                <a:spcPts val="0"/>
              </a:spcBef>
              <a:buSzTx/>
              <a:buNone/>
              <a:defRPr sz="5500" b="1"/>
            </a:lvl4pPr>
            <a:lvl5pPr marL="0" indent="0" defTabSz="825500">
              <a:lnSpc>
                <a:spcPct val="100000"/>
              </a:lnSpc>
              <a:spcBef>
                <a:spcPts val="0"/>
              </a:spcBef>
              <a:buSzTx/>
              <a:buNone/>
              <a:defRPr sz="5500" b="1"/>
            </a:lvl5pPr>
          </a:lstStyle>
          <a:p>
            <a:r>
              <a:t>Subtítulo do Slide</a:t>
            </a:r>
          </a:p>
          <a:p>
            <a:pPr lvl="1"/>
            <a:endParaRPr/>
          </a:p>
          <a:p>
            <a:pPr lvl="2"/>
            <a:endParaRPr/>
          </a:p>
          <a:p>
            <a:pPr lvl="3"/>
            <a:endParaRPr/>
          </a:p>
          <a:p>
            <a:pPr lvl="4"/>
            <a:endParaRPr/>
          </a:p>
        </p:txBody>
      </p:sp>
      <p:sp>
        <p:nvSpPr>
          <p:cNvPr id="35" name="Número do Slide"/>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30BEF93D-82EE-40B7-A178-4CD440B59894}"/>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ítulo e Marcadores">
    <p:spTree>
      <p:nvGrpSpPr>
        <p:cNvPr id="1" name=""/>
        <p:cNvGrpSpPr/>
        <p:nvPr/>
      </p:nvGrpSpPr>
      <p:grpSpPr>
        <a:xfrm>
          <a:off x="0" y="0"/>
          <a:ext cx="0" cy="0"/>
          <a:chOff x="0" y="0"/>
          <a:chExt cx="0" cy="0"/>
        </a:xfrm>
      </p:grpSpPr>
      <p:sp>
        <p:nvSpPr>
          <p:cNvPr id="42" name="Título do Slide"/>
          <p:cNvSpPr txBox="1">
            <a:spLocks noGrp="1"/>
          </p:cNvSpPr>
          <p:nvPr>
            <p:ph type="title" hasCustomPrompt="1"/>
          </p:nvPr>
        </p:nvSpPr>
        <p:spPr>
          <a:xfrm>
            <a:off x="1206500" y="1079500"/>
            <a:ext cx="21971000" cy="1433164"/>
          </a:xfrm>
          <a:prstGeom prst="rect">
            <a:avLst/>
          </a:prstGeom>
        </p:spPr>
        <p:txBody>
          <a:bodyPr/>
          <a:lstStyle/>
          <a:p>
            <a:r>
              <a:t>Título do Slide</a:t>
            </a:r>
          </a:p>
        </p:txBody>
      </p:sp>
      <p:sp>
        <p:nvSpPr>
          <p:cNvPr id="43" name="Nível de Corpo Um…"/>
          <p:cNvSpPr txBox="1">
            <a:spLocks noGrp="1"/>
          </p:cNvSpPr>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Subtítulo do Slide</a:t>
            </a:r>
          </a:p>
          <a:p>
            <a:pPr lvl="1"/>
            <a:endParaRPr/>
          </a:p>
          <a:p>
            <a:pPr lvl="2"/>
            <a:endParaRPr/>
          </a:p>
          <a:p>
            <a:pPr lvl="3"/>
            <a:endParaRPr/>
          </a:p>
          <a:p>
            <a:pPr lvl="4"/>
            <a:endParaRPr/>
          </a:p>
        </p:txBody>
      </p:sp>
      <p:sp>
        <p:nvSpPr>
          <p:cNvPr id="44" name="Nível de Corpo Um…"/>
          <p:cNvSpPr txBox="1">
            <a:spLocks noGrp="1"/>
          </p:cNvSpPr>
          <p:nvPr>
            <p:ph type="body" idx="21" hasCustomPrompt="1"/>
          </p:nvPr>
        </p:nvSpPr>
        <p:spPr>
          <a:prstGeom prst="rect">
            <a:avLst/>
          </a:prstGeom>
        </p:spPr>
        <p:txBody>
          <a:bodyPr numCol="1" spcCol="38100"/>
          <a:lstStyle/>
          <a:p>
            <a:r>
              <a:t>Texto com marcadores do slide</a:t>
            </a:r>
          </a:p>
        </p:txBody>
      </p:sp>
      <p:sp>
        <p:nvSpPr>
          <p:cNvPr id="45"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97B4B64E-A4B1-44E9-B38F-616AD13F64F3}"/>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Marcadores">
    <p:spTree>
      <p:nvGrpSpPr>
        <p:cNvPr id="1" name=""/>
        <p:cNvGrpSpPr/>
        <p:nvPr/>
      </p:nvGrpSpPr>
      <p:grpSpPr>
        <a:xfrm>
          <a:off x="0" y="0"/>
          <a:ext cx="0" cy="0"/>
          <a:chOff x="0" y="0"/>
          <a:chExt cx="0" cy="0"/>
        </a:xfrm>
      </p:grpSpPr>
      <p:sp>
        <p:nvSpPr>
          <p:cNvPr id="52" name="Nível de Corpo Um…"/>
          <p:cNvSpPr txBox="1">
            <a:spLocks noGrp="1"/>
          </p:cNvSpPr>
          <p:nvPr>
            <p:ph type="body" idx="1" hasCustomPrompt="1"/>
          </p:nvPr>
        </p:nvSpPr>
        <p:spPr>
          <a:prstGeom prst="rect">
            <a:avLst/>
          </a:prstGeom>
        </p:spPr>
        <p:txBody>
          <a:bodyPr/>
          <a:lstStyle/>
          <a:p>
            <a:r>
              <a:t>Texto com marcadores do slide</a:t>
            </a:r>
          </a:p>
          <a:p>
            <a:pPr lvl="1"/>
            <a:endParaRPr/>
          </a:p>
          <a:p>
            <a:pPr lvl="2"/>
            <a:endParaRPr/>
          </a:p>
          <a:p>
            <a:pPr lvl="3"/>
            <a:endParaRPr/>
          </a:p>
          <a:p>
            <a:pPr lvl="4"/>
            <a:endParaRPr/>
          </a:p>
        </p:txBody>
      </p:sp>
      <p:sp>
        <p:nvSpPr>
          <p:cNvPr id="53"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4" name="fundoprincipal.png" descr="fundoprincipal.png">
            <a:extLst>
              <a:ext uri="{FF2B5EF4-FFF2-40B4-BE49-F238E27FC236}">
                <a16:creationId xmlns:a16="http://schemas.microsoft.com/office/drawing/2014/main" id="{F522CD91-6D1F-4AB5-8287-5377F14FBB2B}"/>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ítulo, Marcadores e Foto">
    <p:spTree>
      <p:nvGrpSpPr>
        <p:cNvPr id="1" name=""/>
        <p:cNvGrpSpPr/>
        <p:nvPr/>
      </p:nvGrpSpPr>
      <p:grpSpPr>
        <a:xfrm>
          <a:off x="0" y="0"/>
          <a:ext cx="0" cy="0"/>
          <a:chOff x="0" y="0"/>
          <a:chExt cx="0" cy="0"/>
        </a:xfrm>
      </p:grpSpPr>
      <p:sp>
        <p:nvSpPr>
          <p:cNvPr id="60" name="Nível de Corpo Um…"/>
          <p:cNvSpPr txBox="1">
            <a:spLocks noGrp="1"/>
          </p:cNvSpPr>
          <p:nvPr>
            <p:ph type="body" sz="quarter" idx="1" hasCustomPrompt="1"/>
          </p:nvPr>
        </p:nvSpPr>
        <p:spPr>
          <a:xfrm>
            <a:off x="1206500" y="2372961"/>
            <a:ext cx="9779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Subtítulo do Slide</a:t>
            </a:r>
          </a:p>
          <a:p>
            <a:pPr lvl="1"/>
            <a:endParaRPr/>
          </a:p>
          <a:p>
            <a:pPr lvl="2"/>
            <a:endParaRPr/>
          </a:p>
          <a:p>
            <a:pPr lvl="3"/>
            <a:endParaRPr/>
          </a:p>
          <a:p>
            <a:pPr lvl="4"/>
            <a:endParaRPr/>
          </a:p>
        </p:txBody>
      </p:sp>
      <p:sp>
        <p:nvSpPr>
          <p:cNvPr id="61" name="Nível de Corpo Um…"/>
          <p:cNvSpPr txBox="1">
            <a:spLocks noGrp="1"/>
          </p:cNvSpPr>
          <p:nvPr>
            <p:ph type="body" sz="half" idx="21" hasCustomPrompt="1"/>
          </p:nvPr>
        </p:nvSpPr>
        <p:spPr>
          <a:xfrm>
            <a:off x="1206500" y="4248503"/>
            <a:ext cx="9779000" cy="8256631"/>
          </a:xfrm>
          <a:prstGeom prst="rect">
            <a:avLst/>
          </a:prstGeom>
        </p:spPr>
        <p:txBody>
          <a:bodyPr numCol="1" spcCol="38100"/>
          <a:lstStyle/>
          <a:p>
            <a:r>
              <a:t>Texto com marcadores do slide</a:t>
            </a:r>
          </a:p>
        </p:txBody>
      </p:sp>
      <p:sp>
        <p:nvSpPr>
          <p:cNvPr id="62" name="660384004_1290x1720.jpg"/>
          <p:cNvSpPr>
            <a:spLocks noGrp="1"/>
          </p:cNvSpPr>
          <p:nvPr>
            <p:ph type="pic" idx="22"/>
          </p:nvPr>
        </p:nvSpPr>
        <p:spPr>
          <a:xfrm>
            <a:off x="12192000" y="-407266"/>
            <a:ext cx="10916874" cy="14555833"/>
          </a:xfrm>
          <a:prstGeom prst="rect">
            <a:avLst/>
          </a:prstGeom>
        </p:spPr>
        <p:txBody>
          <a:bodyPr lIns="91439" tIns="45719" rIns="91439" bIns="45719" numCol="1" spcCol="38100">
            <a:noAutofit/>
          </a:bodyPr>
          <a:lstStyle/>
          <a:p>
            <a:endParaRPr/>
          </a:p>
        </p:txBody>
      </p:sp>
      <p:sp>
        <p:nvSpPr>
          <p:cNvPr id="63" name="Título do Slide"/>
          <p:cNvSpPr txBox="1">
            <a:spLocks noGrp="1"/>
          </p:cNvSpPr>
          <p:nvPr>
            <p:ph type="title" hasCustomPrompt="1"/>
          </p:nvPr>
        </p:nvSpPr>
        <p:spPr>
          <a:xfrm>
            <a:off x="1206500" y="1079500"/>
            <a:ext cx="9779000" cy="1435100"/>
          </a:xfrm>
          <a:prstGeom prst="rect">
            <a:avLst/>
          </a:prstGeom>
        </p:spPr>
        <p:txBody>
          <a:bodyPr/>
          <a:lstStyle/>
          <a:p>
            <a:r>
              <a:t>Título do Slide</a:t>
            </a:r>
          </a:p>
        </p:txBody>
      </p:sp>
      <p:sp>
        <p:nvSpPr>
          <p:cNvPr id="64"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7" name="fundoprincipal.png" descr="fundoprincipal.png">
            <a:extLst>
              <a:ext uri="{FF2B5EF4-FFF2-40B4-BE49-F238E27FC236}">
                <a16:creationId xmlns:a16="http://schemas.microsoft.com/office/drawing/2014/main" id="{F640B091-67FE-4C25-8272-98097155DEB3}"/>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ção">
    <p:spTree>
      <p:nvGrpSpPr>
        <p:cNvPr id="1" name=""/>
        <p:cNvGrpSpPr/>
        <p:nvPr/>
      </p:nvGrpSpPr>
      <p:grpSpPr>
        <a:xfrm>
          <a:off x="0" y="0"/>
          <a:ext cx="0" cy="0"/>
          <a:chOff x="0" y="0"/>
          <a:chExt cx="0" cy="0"/>
        </a:xfrm>
      </p:grpSpPr>
      <p:sp>
        <p:nvSpPr>
          <p:cNvPr id="71" name="Título da Seção"/>
          <p:cNvSpPr txBox="1">
            <a:spLocks noGrp="1"/>
          </p:cNvSpPr>
          <p:nvPr>
            <p:ph type="title" hasCustomPrompt="1"/>
          </p:nvPr>
        </p:nvSpPr>
        <p:spPr>
          <a:xfrm>
            <a:off x="1206496" y="4533900"/>
            <a:ext cx="21971005"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Título da Seção</a:t>
            </a:r>
          </a:p>
        </p:txBody>
      </p:sp>
      <p:sp>
        <p:nvSpPr>
          <p:cNvPr id="72" name="Número do Slide"/>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‹nº›</a:t>
            </a:fld>
            <a:endParaRPr/>
          </a:p>
        </p:txBody>
      </p:sp>
      <p:pic>
        <p:nvPicPr>
          <p:cNvPr id="4" name="fundoprincipal.png" descr="fundoprincipal.png">
            <a:extLst>
              <a:ext uri="{FF2B5EF4-FFF2-40B4-BE49-F238E27FC236}">
                <a16:creationId xmlns:a16="http://schemas.microsoft.com/office/drawing/2014/main" id="{F802FCC1-1633-421E-AD93-52F410DEA166}"/>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penas Título">
    <p:spTree>
      <p:nvGrpSpPr>
        <p:cNvPr id="1" name=""/>
        <p:cNvGrpSpPr/>
        <p:nvPr/>
      </p:nvGrpSpPr>
      <p:grpSpPr>
        <a:xfrm>
          <a:off x="0" y="0"/>
          <a:ext cx="0" cy="0"/>
          <a:chOff x="0" y="0"/>
          <a:chExt cx="0" cy="0"/>
        </a:xfrm>
      </p:grpSpPr>
      <p:sp>
        <p:nvSpPr>
          <p:cNvPr id="79" name="Título do Slide"/>
          <p:cNvSpPr txBox="1">
            <a:spLocks noGrp="1"/>
          </p:cNvSpPr>
          <p:nvPr>
            <p:ph type="title" hasCustomPrompt="1"/>
          </p:nvPr>
        </p:nvSpPr>
        <p:spPr>
          <a:xfrm>
            <a:off x="1206500" y="1079500"/>
            <a:ext cx="21971000" cy="1434950"/>
          </a:xfrm>
          <a:prstGeom prst="rect">
            <a:avLst/>
          </a:prstGeom>
        </p:spPr>
        <p:txBody>
          <a:bodyPr/>
          <a:lstStyle/>
          <a:p>
            <a:r>
              <a:t>Título do Slide</a:t>
            </a:r>
          </a:p>
        </p:txBody>
      </p:sp>
      <p:sp>
        <p:nvSpPr>
          <p:cNvPr id="80" name="Nível de Corpo Um…"/>
          <p:cNvSpPr txBox="1">
            <a:spLocks noGrp="1"/>
          </p:cNvSpPr>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Subtítulo do Slide</a:t>
            </a:r>
          </a:p>
          <a:p>
            <a:pPr lvl="1"/>
            <a:endParaRPr/>
          </a:p>
          <a:p>
            <a:pPr lvl="2"/>
            <a:endParaRPr/>
          </a:p>
          <a:p>
            <a:pPr lvl="3"/>
            <a:endParaRPr/>
          </a:p>
          <a:p>
            <a:pPr lvl="4"/>
            <a:endParaRPr/>
          </a:p>
        </p:txBody>
      </p:sp>
      <p:sp>
        <p:nvSpPr>
          <p:cNvPr id="81"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5" name="fundoprincipal.png" descr="fundoprincipal.png">
            <a:extLst>
              <a:ext uri="{FF2B5EF4-FFF2-40B4-BE49-F238E27FC236}">
                <a16:creationId xmlns:a16="http://schemas.microsoft.com/office/drawing/2014/main" id="{BFF34346-DB2E-4166-A3D3-452EB826DBC8}"/>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Título da Agenda"/>
          <p:cNvSpPr txBox="1">
            <a:spLocks noGrp="1"/>
          </p:cNvSpPr>
          <p:nvPr>
            <p:ph type="title" hasCustomPrompt="1"/>
          </p:nvPr>
        </p:nvSpPr>
        <p:spPr>
          <a:xfrm>
            <a:off x="1206500" y="1079500"/>
            <a:ext cx="21971000" cy="1435100"/>
          </a:xfrm>
          <a:prstGeom prst="rect">
            <a:avLst/>
          </a:prstGeom>
        </p:spPr>
        <p:txBody>
          <a:bodyPr/>
          <a:lstStyle/>
          <a:p>
            <a:r>
              <a:t>Título da Agenda</a:t>
            </a:r>
          </a:p>
        </p:txBody>
      </p:sp>
      <p:sp>
        <p:nvSpPr>
          <p:cNvPr id="89" name="Nível de Corpo Um…"/>
          <p:cNvSpPr txBox="1">
            <a:spLocks noGrp="1"/>
          </p:cNvSpPr>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Subtítulo de Agenda</a:t>
            </a:r>
          </a:p>
          <a:p>
            <a:pPr lvl="1"/>
            <a:endParaRPr/>
          </a:p>
          <a:p>
            <a:pPr lvl="2"/>
            <a:endParaRPr/>
          </a:p>
          <a:p>
            <a:pPr lvl="3"/>
            <a:endParaRPr/>
          </a:p>
          <a:p>
            <a:pPr lvl="4"/>
            <a:endParaRPr/>
          </a:p>
        </p:txBody>
      </p:sp>
      <p:sp>
        <p:nvSpPr>
          <p:cNvPr id="90" name="Nível de Corpo Um…"/>
          <p:cNvSpPr txBox="1">
            <a:spLocks noGrp="1"/>
          </p:cNvSpPr>
          <p:nvPr>
            <p:ph type="body" idx="21" hasCustomPrompt="1"/>
          </p:nvPr>
        </p:nvSpPr>
        <p:spPr>
          <a:prstGeom prst="rect">
            <a:avLst/>
          </a:prstGeom>
        </p:spPr>
        <p:txBody>
          <a:bodyPr numCol="1" spcCol="38100"/>
          <a:lstStyle>
            <a:lvl1pPr marL="0" indent="0" defTabSz="825500">
              <a:lnSpc>
                <a:spcPct val="100000"/>
              </a:lnSpc>
              <a:spcBef>
                <a:spcPts val="1800"/>
              </a:spcBef>
              <a:buSzTx/>
              <a:buNone/>
              <a:defRPr sz="5500" spc="-99"/>
            </a:lvl1pPr>
          </a:lstStyle>
          <a:p>
            <a:r>
              <a:t>Tópicos da Agenda</a:t>
            </a:r>
          </a:p>
        </p:txBody>
      </p:sp>
      <p:sp>
        <p:nvSpPr>
          <p:cNvPr id="91"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6FCA2094-B7C9-4ABE-9E25-1926C03E9B2A}"/>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Declaração">
    <p:spTree>
      <p:nvGrpSpPr>
        <p:cNvPr id="1" name=""/>
        <p:cNvGrpSpPr/>
        <p:nvPr/>
      </p:nvGrpSpPr>
      <p:grpSpPr>
        <a:xfrm>
          <a:off x="0" y="0"/>
          <a:ext cx="0" cy="0"/>
          <a:chOff x="0" y="0"/>
          <a:chExt cx="0" cy="0"/>
        </a:xfrm>
      </p:grpSpPr>
      <p:sp>
        <p:nvSpPr>
          <p:cNvPr id="98" name="Nível de Corpo Um…"/>
          <p:cNvSpPr txBox="1">
            <a:spLocks noGrp="1"/>
          </p:cNvSpPr>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Declaração</a:t>
            </a:r>
          </a:p>
          <a:p>
            <a:pPr lvl="1"/>
            <a:endParaRPr/>
          </a:p>
          <a:p>
            <a:pPr lvl="2"/>
            <a:endParaRPr/>
          </a:p>
          <a:p>
            <a:pPr lvl="3"/>
            <a:endParaRPr/>
          </a:p>
          <a:p>
            <a:pPr lvl="4"/>
            <a:endParaRPr/>
          </a:p>
        </p:txBody>
      </p:sp>
      <p:sp>
        <p:nvSpPr>
          <p:cNvPr id="99"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4" name="fundoprincipal.png" descr="fundoprincipal.png">
            <a:extLst>
              <a:ext uri="{FF2B5EF4-FFF2-40B4-BE49-F238E27FC236}">
                <a16:creationId xmlns:a16="http://schemas.microsoft.com/office/drawing/2014/main" id="{C3FF705C-B75C-468F-985C-82DD5D7D2FE6}"/>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Nível de Corpo Um…"/>
          <p:cNvSpPr txBox="1">
            <a:spLocks noGrp="1"/>
          </p:cNvSpPr>
          <p:nvPr>
            <p:ph type="body" idx="1" hasCustomPrompt="1"/>
          </p:nvPr>
        </p:nvSpPr>
        <p:spPr>
          <a:xfrm>
            <a:off x="1206500" y="4248503"/>
            <a:ext cx="21971000" cy="82560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numCol="2" spcCol="1098550">
            <a:normAutofit/>
          </a:bodyPr>
          <a:lstStyle/>
          <a:p>
            <a:r>
              <a:t>Texto com marcadores do slide</a:t>
            </a:r>
          </a:p>
          <a:p>
            <a:pPr lvl="1"/>
            <a:endParaRPr/>
          </a:p>
          <a:p>
            <a:pPr lvl="2"/>
            <a:endParaRPr/>
          </a:p>
          <a:p>
            <a:pPr lvl="3"/>
            <a:endParaRPr/>
          </a:p>
          <a:p>
            <a:pPr lvl="4"/>
            <a:endParaRPr/>
          </a:p>
        </p:txBody>
      </p:sp>
      <p:sp>
        <p:nvSpPr>
          <p:cNvPr id="3" name="Texto do Título"/>
          <p:cNvSpPr txBox="1">
            <a:spLocks noGrp="1"/>
          </p:cNvSpPr>
          <p:nvPr>
            <p:ph type="title"/>
          </p:nvPr>
        </p:nvSpPr>
        <p:spPr>
          <a:xfrm>
            <a:off x="3653366" y="2743200"/>
            <a:ext cx="19507201" cy="15053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Texto do Título</a:t>
            </a:r>
          </a:p>
        </p:txBody>
      </p:sp>
      <p:sp>
        <p:nvSpPr>
          <p:cNvPr id="4" name="Número do Slide"/>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‹nº›</a:t>
            </a:fld>
            <a:endParaRPr/>
          </a:p>
        </p:txBody>
      </p:sp>
      <p:pic>
        <p:nvPicPr>
          <p:cNvPr id="5" name="fundoprincipal.png" descr="fundoprincipal.png">
            <a:extLst>
              <a:ext uri="{FF2B5EF4-FFF2-40B4-BE49-F238E27FC236}">
                <a16:creationId xmlns:a16="http://schemas.microsoft.com/office/drawing/2014/main" id="{4F03C673-A09F-477F-8752-5CE304C28BA2}"/>
              </a:ext>
            </a:extLst>
          </p:cNvPr>
          <p:cNvPicPr>
            <a:picLocks noChangeAspect="1"/>
          </p:cNvPicPr>
          <p:nvPr userDrawn="1"/>
        </p:nvPicPr>
        <p:blipFill>
          <a:blip r:embed="rId16">
            <a:alphaModFix amt="18259"/>
          </a:blip>
          <a:stretch>
            <a:fillRect/>
          </a:stretch>
        </p:blipFill>
        <p:spPr>
          <a:xfrm>
            <a:off x="1" y="-47237"/>
            <a:ext cx="24375716" cy="13785881"/>
          </a:xfrm>
          <a:prstGeom prst="rect">
            <a:avLst/>
          </a:prstGeom>
          <a:ln w="12700">
            <a:miter lim="400000"/>
          </a:ln>
        </p:spPr>
      </p:pic>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Lst>
  <p:transition spd="med"/>
  <p:txStyles>
    <p:titleStyle>
      <a:lvl1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1pPr>
      <a:lvl2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2pPr>
      <a:lvl3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3pPr>
      <a:lvl4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4pPr>
      <a:lvl5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5pPr>
      <a:lvl6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6pPr>
      <a:lvl7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7pPr>
      <a:lvl8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8pPr>
      <a:lvl9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9pPr>
    </p:titleStyle>
    <p:bodyStyle>
      <a:lvl1pPr marL="6096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1pPr>
      <a:lvl2pPr marL="12192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2pPr>
      <a:lvl3pPr marL="18288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3pPr>
      <a:lvl4pPr marL="24384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4pPr>
      <a:lvl5pPr marL="30480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5pPr>
      <a:lvl6pPr marL="36576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6pPr>
      <a:lvl7pPr marL="42672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7pPr>
      <a:lvl8pPr marL="48768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8pPr>
      <a:lvl9pPr marL="54864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Nathália Valentim, Norylaine Mangueira, Thereza Legg"/>
          <p:cNvSpPr txBox="1">
            <a:spLocks noGrp="1"/>
          </p:cNvSpPr>
          <p:nvPr>
            <p:ph type="body" sz="quarter" idx="1"/>
          </p:nvPr>
        </p:nvSpPr>
        <p:spPr>
          <a:xfrm>
            <a:off x="1201341" y="11859862"/>
            <a:ext cx="21971002" cy="636980"/>
          </a:xfrm>
          <a:prstGeom prst="rect">
            <a:avLst/>
          </a:prstGeom>
        </p:spPr>
        <p:txBody>
          <a:bodyPr>
            <a:normAutofit lnSpcReduction="10000"/>
          </a:bodyPr>
          <a:lstStyle>
            <a:lvl1pPr algn="ctr"/>
          </a:lstStyle>
          <a:p>
            <a:r>
              <a:t>Ela é CTO - 25 de março de 2021 </a:t>
            </a:r>
          </a:p>
        </p:txBody>
      </p:sp>
      <p:sp>
        <p:nvSpPr>
          <p:cNvPr id="153" name="Receitas de Família"/>
          <p:cNvSpPr txBox="1">
            <a:spLocks noGrp="1"/>
          </p:cNvSpPr>
          <p:nvPr>
            <p:ph type="title"/>
          </p:nvPr>
        </p:nvSpPr>
        <p:spPr>
          <a:xfrm>
            <a:off x="414015" y="3078482"/>
            <a:ext cx="10071105" cy="3246121"/>
          </a:xfrm>
          <a:prstGeom prst="rect">
            <a:avLst/>
          </a:prstGeom>
        </p:spPr>
        <p:txBody>
          <a:bodyPr>
            <a:noAutofit/>
          </a:bodyPr>
          <a:lstStyle>
            <a:lvl1pPr>
              <a:defRPr spc="-300"/>
            </a:lvl1pPr>
          </a:lstStyle>
          <a:p>
            <a:r>
              <a:rPr sz="13900" dirty="0" err="1"/>
              <a:t>Receitas</a:t>
            </a:r>
            <a:r>
              <a:rPr sz="13900" dirty="0"/>
              <a:t> de </a:t>
            </a:r>
            <a:br>
              <a:rPr lang="pt-BR" sz="13900" dirty="0"/>
            </a:br>
            <a:r>
              <a:rPr sz="13900" dirty="0" err="1"/>
              <a:t>Família</a:t>
            </a:r>
            <a:endParaRPr sz="13900" dirty="0"/>
          </a:p>
        </p:txBody>
      </p:sp>
      <p:sp>
        <p:nvSpPr>
          <p:cNvPr id="154" name="Receitas da Vovó - o livro que não vira pó"/>
          <p:cNvSpPr txBox="1"/>
          <p:nvPr/>
        </p:nvSpPr>
        <p:spPr>
          <a:xfrm>
            <a:off x="408861" y="6324601"/>
            <a:ext cx="9556797" cy="19050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lnSpcReduction="10000"/>
          </a:bodyPr>
          <a:lstStyle>
            <a:lvl1pPr algn="l" defTabSz="825500">
              <a:defRPr sz="5500" b="1">
                <a:solidFill>
                  <a:srgbClr val="000000"/>
                </a:solidFill>
              </a:defRPr>
            </a:lvl1pPr>
          </a:lstStyle>
          <a:p>
            <a:r>
              <a:rPr lang="pt-BR" sz="6000" dirty="0"/>
              <a:t>As </a:t>
            </a:r>
            <a:r>
              <a:rPr sz="6000" dirty="0" err="1"/>
              <a:t>Receitas</a:t>
            </a:r>
            <a:r>
              <a:rPr sz="6000" dirty="0"/>
              <a:t> da </a:t>
            </a:r>
            <a:r>
              <a:rPr sz="6000" dirty="0" err="1"/>
              <a:t>Vovó</a:t>
            </a:r>
            <a:r>
              <a:rPr sz="6000" dirty="0"/>
              <a:t> </a:t>
            </a:r>
            <a:endParaRPr lang="pt-BR" sz="6000" dirty="0"/>
          </a:p>
          <a:p>
            <a:r>
              <a:rPr lang="pt-BR" sz="6000" dirty="0"/>
              <a:t>n</a:t>
            </a:r>
            <a:r>
              <a:rPr sz="6000" dirty="0"/>
              <a:t>o </a:t>
            </a:r>
            <a:r>
              <a:rPr sz="6000" dirty="0" err="1"/>
              <a:t>livro</a:t>
            </a:r>
            <a:r>
              <a:rPr sz="6000" dirty="0"/>
              <a:t> que </a:t>
            </a:r>
            <a:r>
              <a:rPr sz="6000" dirty="0" err="1"/>
              <a:t>não</a:t>
            </a:r>
            <a:r>
              <a:rPr sz="6000" dirty="0"/>
              <a:t> </a:t>
            </a:r>
            <a:r>
              <a:rPr sz="6000" dirty="0" err="1"/>
              <a:t>vira</a:t>
            </a:r>
            <a:r>
              <a:rPr sz="6000" dirty="0"/>
              <a:t> </a:t>
            </a:r>
            <a:r>
              <a:rPr sz="6000" dirty="0" err="1"/>
              <a:t>pó</a:t>
            </a:r>
            <a:endParaRPr sz="6000" dirty="0"/>
          </a:p>
        </p:txBody>
      </p:sp>
      <p:pic>
        <p:nvPicPr>
          <p:cNvPr id="2050" name="Picture 2" descr="Construindo Memórias Em Família Na Cozinha » La de casa">
            <a:extLst>
              <a:ext uri="{FF2B5EF4-FFF2-40B4-BE49-F238E27FC236}">
                <a16:creationId xmlns:a16="http://schemas.microsoft.com/office/drawing/2014/main" id="{07DA96F3-D8B0-4A4B-A53A-7CB8FFA834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1451" y="1706879"/>
            <a:ext cx="13389421" cy="8930639"/>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style>
          <a:lnRef idx="0">
            <a:schemeClr val="dk1"/>
          </a:lnRef>
          <a:fillRef idx="3">
            <a:schemeClr val="dk1"/>
          </a:fillRef>
          <a:effectRef idx="3">
            <a:schemeClr val="dk1"/>
          </a:effectRef>
          <a:fontRef idx="minor">
            <a:schemeClr val="lt1"/>
          </a:fontRef>
        </p:style>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or que"/>
          <p:cNvSpPr txBox="1">
            <a:spLocks noGrp="1"/>
          </p:cNvSpPr>
          <p:nvPr>
            <p:ph type="title"/>
          </p:nvPr>
        </p:nvSpPr>
        <p:spPr>
          <a:xfrm>
            <a:off x="2974340" y="308520"/>
            <a:ext cx="21971000" cy="1433164"/>
          </a:xfrm>
          <a:prstGeom prst="rect">
            <a:avLst/>
          </a:prstGeom>
        </p:spPr>
        <p:txBody>
          <a:bodyPr/>
          <a:lstStyle>
            <a:lvl1pPr>
              <a:defRPr spc="-200"/>
            </a:lvl1pPr>
          </a:lstStyle>
          <a:p>
            <a:r>
              <a:rPr dirty="0"/>
              <a:t>Por que</a:t>
            </a:r>
          </a:p>
        </p:txBody>
      </p:sp>
      <p:pic>
        <p:nvPicPr>
          <p:cNvPr id="3" name="Imagem 2">
            <a:extLst>
              <a:ext uri="{FF2B5EF4-FFF2-40B4-BE49-F238E27FC236}">
                <a16:creationId xmlns:a16="http://schemas.microsoft.com/office/drawing/2014/main" id="{7541B9FB-D636-457B-BD71-BFD4AEFC31EF}"/>
              </a:ext>
            </a:extLst>
          </p:cNvPr>
          <p:cNvPicPr>
            <a:picLocks noChangeAspect="1"/>
          </p:cNvPicPr>
          <p:nvPr/>
        </p:nvPicPr>
        <p:blipFill>
          <a:blip r:embed="rId3">
            <a:clrChange>
              <a:clrFrom>
                <a:srgbClr val="E9EBEA"/>
              </a:clrFrom>
              <a:clrTo>
                <a:srgbClr val="E9EBEA">
                  <a:alpha val="0"/>
                </a:srgbClr>
              </a:clrTo>
            </a:clrChange>
            <a:extLst>
              <a:ext uri="{28A0092B-C50C-407E-A947-70E740481C1C}">
                <a14:useLocalDpi xmlns:a14="http://schemas.microsoft.com/office/drawing/2010/main" val="0"/>
              </a:ext>
            </a:extLst>
          </a:blip>
          <a:stretch>
            <a:fillRect/>
          </a:stretch>
        </p:blipFill>
        <p:spPr>
          <a:xfrm>
            <a:off x="182698" y="1741684"/>
            <a:ext cx="7412636" cy="5552322"/>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5" name="Imagem 4">
            <a:extLst>
              <a:ext uri="{FF2B5EF4-FFF2-40B4-BE49-F238E27FC236}">
                <a16:creationId xmlns:a16="http://schemas.microsoft.com/office/drawing/2014/main" id="{62704480-61DD-424B-A213-3179963AB2D8}"/>
              </a:ext>
            </a:extLst>
          </p:cNvPr>
          <p:cNvPicPr>
            <a:picLocks noChangeAspect="1"/>
          </p:cNvPicPr>
          <p:nvPr/>
        </p:nvPicPr>
        <p:blipFill rotWithShape="1">
          <a:blip r:embed="rId4">
            <a:extLst>
              <a:ext uri="{28A0092B-C50C-407E-A947-70E740481C1C}">
                <a14:useLocalDpi xmlns:a14="http://schemas.microsoft.com/office/drawing/2010/main" val="0"/>
              </a:ext>
            </a:extLst>
          </a:blip>
          <a:srcRect r="11913"/>
          <a:stretch/>
        </p:blipFill>
        <p:spPr>
          <a:xfrm>
            <a:off x="18725614" y="6486969"/>
            <a:ext cx="5175786" cy="692051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9" name="CaixaDeTexto 8">
            <a:extLst>
              <a:ext uri="{FF2B5EF4-FFF2-40B4-BE49-F238E27FC236}">
                <a16:creationId xmlns:a16="http://schemas.microsoft.com/office/drawing/2014/main" id="{8C9FEEED-1628-450B-AD92-257E94243F0E}"/>
              </a:ext>
            </a:extLst>
          </p:cNvPr>
          <p:cNvSpPr txBox="1"/>
          <p:nvPr/>
        </p:nvSpPr>
        <p:spPr>
          <a:xfrm>
            <a:off x="7163534" y="3306643"/>
            <a:ext cx="11130280" cy="35513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20000"/>
              </a:lnSpc>
              <a:buSzPct val="100000"/>
            </a:pPr>
            <a:r>
              <a:rPr lang="pt-BR" sz="4800" dirty="0">
                <a:solidFill>
                  <a:schemeClr val="bg2">
                    <a:lumMod val="50000"/>
                  </a:schemeClr>
                </a:solidFill>
              </a:rPr>
              <a:t>Para que as famílias possam se conectar através das receitas e compartilhar as histórias e sentimentos através dos in</a:t>
            </a:r>
          </a:p>
        </p:txBody>
      </p:sp>
      <p:sp>
        <p:nvSpPr>
          <p:cNvPr id="10" name="CaixaDeTexto 9">
            <a:extLst>
              <a:ext uri="{FF2B5EF4-FFF2-40B4-BE49-F238E27FC236}">
                <a16:creationId xmlns:a16="http://schemas.microsoft.com/office/drawing/2014/main" id="{519F7B16-96E4-6944-8B0D-62EA12C5B23A}"/>
              </a:ext>
            </a:extLst>
          </p:cNvPr>
          <p:cNvSpPr txBox="1"/>
          <p:nvPr/>
        </p:nvSpPr>
        <p:spPr>
          <a:xfrm>
            <a:off x="482600" y="8097066"/>
            <a:ext cx="11130280" cy="53104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20000"/>
              </a:lnSpc>
              <a:buSzPct val="100000"/>
            </a:pPr>
            <a:r>
              <a:rPr lang="pt-BR" sz="4800" dirty="0"/>
              <a:t>O Receitas de Família vem para resolver a dificuldade de </a:t>
            </a:r>
            <a:r>
              <a:rPr lang="pt-BR" sz="4800" b="1" dirty="0"/>
              <a:t>juntar </a:t>
            </a:r>
            <a:r>
              <a:rPr lang="pt-BR" sz="4800" dirty="0"/>
              <a:t>em um só lugar todas as receitas da família, de </a:t>
            </a:r>
            <a:r>
              <a:rPr lang="pt-BR" sz="4800" b="1" dirty="0"/>
              <a:t>compartilhar</a:t>
            </a:r>
            <a:r>
              <a:rPr lang="pt-BR" sz="4800" dirty="0"/>
              <a:t> receitas e evitar que o caderno da vovó venha a se </a:t>
            </a:r>
            <a:r>
              <a:rPr lang="pt-BR" sz="4800" b="1" dirty="0"/>
              <a:t>deteriorar </a:t>
            </a:r>
            <a:r>
              <a:rPr lang="pt-BR" sz="4800" dirty="0"/>
              <a:t>com o tempo.</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Texto 3">
            <a:extLst>
              <a:ext uri="{FF2B5EF4-FFF2-40B4-BE49-F238E27FC236}">
                <a16:creationId xmlns:a16="http://schemas.microsoft.com/office/drawing/2014/main" id="{699F5BC4-9D5D-400B-89C8-A25FCC3C6EFC}"/>
              </a:ext>
            </a:extLst>
          </p:cNvPr>
          <p:cNvSpPr>
            <a:spLocks noGrp="1"/>
          </p:cNvSpPr>
          <p:nvPr>
            <p:ph type="body" idx="21"/>
          </p:nvPr>
        </p:nvSpPr>
        <p:spPr>
          <a:xfrm>
            <a:off x="1206500" y="304800"/>
            <a:ext cx="21971000" cy="12199717"/>
          </a:xfrm>
        </p:spPr>
        <p:txBody>
          <a:bodyPr>
            <a:normAutofit/>
          </a:bodyPr>
          <a:lstStyle/>
          <a:p>
            <a:pPr marL="0" indent="0">
              <a:buNone/>
            </a:pPr>
            <a:r>
              <a:rPr lang="pt-BR" dirty="0"/>
              <a:t>Quem nunca se pegou  procurando aquela receita antiga, aquela do livrinho da vovó, mas quando achou o livro ele estava tão velhinho que as paginas </a:t>
            </a:r>
            <a:r>
              <a:rPr lang="pt-BR" dirty="0" err="1"/>
              <a:t>estavão</a:t>
            </a:r>
            <a:r>
              <a:rPr lang="pt-BR" dirty="0"/>
              <a:t> se esfarelando?</a:t>
            </a:r>
          </a:p>
          <a:p>
            <a:pPr marL="0" indent="0">
              <a:buNone/>
            </a:pPr>
            <a:r>
              <a:rPr lang="pt-BR" sz="6600" dirty="0"/>
              <a:t>E agora?</a:t>
            </a:r>
          </a:p>
          <a:p>
            <a:pPr marL="0" indent="0">
              <a:buNone/>
            </a:pPr>
            <a:r>
              <a:rPr lang="pt-BR" dirty="0"/>
              <a:t>Com a vinda da pandemia, nem podemos pedir emprestado, estamos distanciados, Como ter acesso as estas receitas? </a:t>
            </a:r>
          </a:p>
          <a:p>
            <a:pPr marL="0" indent="0">
              <a:buNone/>
            </a:pPr>
            <a:r>
              <a:rPr lang="pt-BR" sz="5400" b="1" u="sng" dirty="0"/>
              <a:t>Pensando nestas situações é  que a RECEITA de FAMILIA surgiu!</a:t>
            </a:r>
            <a:r>
              <a:rPr lang="pt-BR" dirty="0"/>
              <a:t>, um local onde podemos concentrar as receitas,  e não só para uma única família,  nele podemos ter cadernos por famílias, e neles as receitas que cada família  foi criando ao longo dos anos. </a:t>
            </a:r>
          </a:p>
          <a:p>
            <a:pPr marL="0" indent="0">
              <a:buNone/>
            </a:pPr>
            <a:r>
              <a:rPr lang="pt-BR" dirty="0"/>
              <a:t>E o melhor podemos não só  compartilhar receitas mas também permitir que membros de uma mesma família mesmo  do outro lado do mundo  possa incluir as receitas  de uma Tia, irmão, ou neta ou sobrinho, enfim  varias gerações tenham  criado em um só local.  No Caderno da Família.</a:t>
            </a:r>
          </a:p>
        </p:txBody>
      </p:sp>
    </p:spTree>
    <p:extLst>
      <p:ext uri="{BB962C8B-B14F-4D97-AF65-F5344CB8AC3E}">
        <p14:creationId xmlns:p14="http://schemas.microsoft.com/office/powerpoint/2010/main" val="158382036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Como"/>
          <p:cNvSpPr txBox="1">
            <a:spLocks noGrp="1"/>
          </p:cNvSpPr>
          <p:nvPr>
            <p:ph type="title"/>
          </p:nvPr>
        </p:nvSpPr>
        <p:spPr>
          <a:xfrm>
            <a:off x="871220" y="1099786"/>
            <a:ext cx="21971000" cy="1433164"/>
          </a:xfrm>
          <a:prstGeom prst="rect">
            <a:avLst/>
          </a:prstGeom>
        </p:spPr>
        <p:txBody>
          <a:bodyPr>
            <a:normAutofit fontScale="90000"/>
          </a:bodyPr>
          <a:lstStyle>
            <a:lvl1pPr>
              <a:defRPr spc="-200"/>
            </a:lvl1pPr>
          </a:lstStyle>
          <a:p>
            <a:r>
              <a:rPr sz="12500" dirty="0"/>
              <a:t>Como</a:t>
            </a:r>
          </a:p>
        </p:txBody>
      </p:sp>
      <p:pic>
        <p:nvPicPr>
          <p:cNvPr id="3" name="Imagem 2">
            <a:extLst>
              <a:ext uri="{FF2B5EF4-FFF2-40B4-BE49-F238E27FC236}">
                <a16:creationId xmlns:a16="http://schemas.microsoft.com/office/drawing/2014/main" id="{F93B56A3-2C60-4233-8066-28A9C0FF6D8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7847"/>
          <a:stretch/>
        </p:blipFill>
        <p:spPr>
          <a:xfrm>
            <a:off x="2318855" y="8223120"/>
            <a:ext cx="4053294" cy="4371672"/>
          </a:xfrm>
          <a:prstGeom prst="rect">
            <a:avLst/>
          </a:prstGeom>
        </p:spPr>
      </p:pic>
      <p:pic>
        <p:nvPicPr>
          <p:cNvPr id="7" name="Imagem 6">
            <a:extLst>
              <a:ext uri="{FF2B5EF4-FFF2-40B4-BE49-F238E27FC236}">
                <a16:creationId xmlns:a16="http://schemas.microsoft.com/office/drawing/2014/main" id="{C9216502-CD34-4C7A-8907-5F8F18992E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78399" y="3791010"/>
            <a:ext cx="3617769" cy="2713327"/>
          </a:xfrm>
          <a:prstGeom prst="rect">
            <a:avLst/>
          </a:prstGeom>
        </p:spPr>
      </p:pic>
      <p:pic>
        <p:nvPicPr>
          <p:cNvPr id="9" name="Imagem 8">
            <a:extLst>
              <a:ext uri="{FF2B5EF4-FFF2-40B4-BE49-F238E27FC236}">
                <a16:creationId xmlns:a16="http://schemas.microsoft.com/office/drawing/2014/main" id="{5E299C7F-810C-4F81-BB7D-56284B9FCB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4022" y="8223120"/>
            <a:ext cx="4371672" cy="4371672"/>
          </a:xfrm>
          <a:prstGeom prst="rect">
            <a:avLst/>
          </a:prstGeom>
        </p:spPr>
      </p:pic>
      <p:pic>
        <p:nvPicPr>
          <p:cNvPr id="12" name="Imagem 11">
            <a:extLst>
              <a:ext uri="{FF2B5EF4-FFF2-40B4-BE49-F238E27FC236}">
                <a16:creationId xmlns:a16="http://schemas.microsoft.com/office/drawing/2014/main" id="{FCE8484F-7364-424C-BE8E-80016E3D20B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50000"/>
          <a:stretch/>
        </p:blipFill>
        <p:spPr>
          <a:xfrm>
            <a:off x="6103295" y="8223120"/>
            <a:ext cx="3885931" cy="4371672"/>
          </a:xfrm>
          <a:prstGeom prst="rect">
            <a:avLst/>
          </a:prstGeom>
        </p:spPr>
      </p:pic>
      <p:pic>
        <p:nvPicPr>
          <p:cNvPr id="15" name="Imagem 14">
            <a:extLst>
              <a:ext uri="{FF2B5EF4-FFF2-40B4-BE49-F238E27FC236}">
                <a16:creationId xmlns:a16="http://schemas.microsoft.com/office/drawing/2014/main" id="{CE2E236B-542A-43BE-9A3E-6598AA499A53}"/>
              </a:ext>
            </a:extLst>
          </p:cNvPr>
          <p:cNvPicPr>
            <a:picLocks noChangeAspect="1"/>
          </p:cNvPicPr>
          <p:nvPr/>
        </p:nvPicPr>
        <p:blipFill rotWithShape="1">
          <a:blip r:embed="rId6">
            <a:extLst>
              <a:ext uri="{28A0092B-C50C-407E-A947-70E740481C1C}">
                <a14:useLocalDpi xmlns:a14="http://schemas.microsoft.com/office/drawing/2010/main" val="0"/>
              </a:ext>
            </a:extLst>
          </a:blip>
          <a:srcRect t="17570" b="2142"/>
          <a:stretch/>
        </p:blipFill>
        <p:spPr>
          <a:xfrm>
            <a:off x="6425101" y="3363475"/>
            <a:ext cx="3564125" cy="3568398"/>
          </a:xfrm>
          <a:prstGeom prst="rect">
            <a:avLst/>
          </a:prstGeom>
        </p:spPr>
      </p:pic>
      <p:pic>
        <p:nvPicPr>
          <p:cNvPr id="17" name="Imagem 16">
            <a:extLst>
              <a:ext uri="{FF2B5EF4-FFF2-40B4-BE49-F238E27FC236}">
                <a16:creationId xmlns:a16="http://schemas.microsoft.com/office/drawing/2014/main" id="{6FC4640A-4969-420F-9DE2-B0B4E014203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94022" y="3672540"/>
            <a:ext cx="2708689" cy="2713328"/>
          </a:xfrm>
          <a:prstGeom prst="rect">
            <a:avLst/>
          </a:prstGeom>
        </p:spPr>
      </p:pic>
      <p:pic>
        <p:nvPicPr>
          <p:cNvPr id="19" name="Imagem 18">
            <a:extLst>
              <a:ext uri="{FF2B5EF4-FFF2-40B4-BE49-F238E27FC236}">
                <a16:creationId xmlns:a16="http://schemas.microsoft.com/office/drawing/2014/main" id="{53EC9C03-F892-4637-A19B-2217DF23221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89643" y="3291087"/>
            <a:ext cx="4135458" cy="3930394"/>
          </a:xfrm>
          <a:prstGeom prst="rect">
            <a:avLst/>
          </a:prstGeom>
        </p:spPr>
      </p:pic>
      <p:pic>
        <p:nvPicPr>
          <p:cNvPr id="23" name="Imagem 22">
            <a:extLst>
              <a:ext uri="{FF2B5EF4-FFF2-40B4-BE49-F238E27FC236}">
                <a16:creationId xmlns:a16="http://schemas.microsoft.com/office/drawing/2014/main" id="{758889EC-9A62-4EE2-ADC2-F044C9B77BF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913694" y="7802880"/>
            <a:ext cx="5294546" cy="5294546"/>
          </a:xfrm>
          <a:prstGeom prst="rect">
            <a:avLst/>
          </a:prstGeom>
        </p:spPr>
      </p:pic>
      <p:pic>
        <p:nvPicPr>
          <p:cNvPr id="25" name="Imagem 24">
            <a:extLst>
              <a:ext uri="{FF2B5EF4-FFF2-40B4-BE49-F238E27FC236}">
                <a16:creationId xmlns:a16="http://schemas.microsoft.com/office/drawing/2014/main" id="{AD60AF6E-BF2E-41ED-8C6E-5BA6D990C77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5312476" y="3740342"/>
            <a:ext cx="2763995" cy="2763995"/>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Quais são as atividades-chaves (funcionalidades) do sistema?"/>
          <p:cNvSpPr txBox="1">
            <a:spLocks noGrp="1"/>
          </p:cNvSpPr>
          <p:nvPr>
            <p:ph type="body" idx="21"/>
          </p:nvPr>
        </p:nvSpPr>
        <p:spPr>
          <a:xfrm>
            <a:off x="1142041" y="609600"/>
            <a:ext cx="8916360" cy="124053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marL="0" indent="0">
              <a:buSzPct val="100000"/>
              <a:buNone/>
            </a:pPr>
            <a:r>
              <a:rPr lang="pt-BR" sz="5400" dirty="0"/>
              <a:t>Temos a Criação dos C</a:t>
            </a:r>
            <a:r>
              <a:rPr sz="5400" dirty="0" err="1"/>
              <a:t>aderno</a:t>
            </a:r>
            <a:r>
              <a:rPr sz="5400" dirty="0"/>
              <a:t> de </a:t>
            </a:r>
            <a:r>
              <a:rPr sz="5400" dirty="0" err="1"/>
              <a:t>receitas</a:t>
            </a:r>
            <a:r>
              <a:rPr lang="pt-BR" sz="5400" dirty="0"/>
              <a:t>, que permitem a inclusão de</a:t>
            </a:r>
            <a:r>
              <a:rPr sz="5400" dirty="0"/>
              <a:t> </a:t>
            </a:r>
            <a:r>
              <a:rPr sz="5400" dirty="0" err="1"/>
              <a:t>receitas</a:t>
            </a:r>
            <a:r>
              <a:rPr sz="5400" dirty="0"/>
              <a:t> </a:t>
            </a:r>
            <a:r>
              <a:rPr lang="pt-BR" sz="5400" dirty="0"/>
              <a:t>e seus componentes</a:t>
            </a:r>
          </a:p>
          <a:p>
            <a:pPr marL="0" indent="0">
              <a:buSzPct val="100000"/>
              <a:buNone/>
            </a:pPr>
            <a:r>
              <a:rPr lang="pt-BR" sz="5400" dirty="0"/>
              <a:t>A que caderno pertence, nome, quem criou, ingredientes, modo de Preparo, história, imagem do prato...</a:t>
            </a:r>
            <a:endParaRPr sz="5400" dirty="0"/>
          </a:p>
          <a:p>
            <a:pPr marL="0" indent="0">
              <a:buSzPct val="100000"/>
              <a:buNone/>
              <a:defRPr sz="4800">
                <a:solidFill>
                  <a:srgbClr val="000000"/>
                </a:solidFill>
              </a:defRPr>
            </a:pPr>
            <a:r>
              <a:rPr lang="pt-BR" sz="5400" dirty="0"/>
              <a:t>Pesquisar receitas</a:t>
            </a:r>
          </a:p>
          <a:p>
            <a:pPr marL="0" indent="0">
              <a:buSzPct val="100000"/>
              <a:buNone/>
            </a:pPr>
            <a:endParaRPr sz="5400" dirty="0"/>
          </a:p>
        </p:txBody>
      </p:sp>
      <p:sp>
        <p:nvSpPr>
          <p:cNvPr id="178" name="Quais são as atividades-chaves (funcionalidades) do sistema?"/>
          <p:cNvSpPr txBox="1"/>
          <p:nvPr/>
        </p:nvSpPr>
        <p:spPr>
          <a:xfrm>
            <a:off x="13406141" y="4601202"/>
            <a:ext cx="8373945" cy="61884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marL="228600" indent="-228600" algn="l">
              <a:lnSpc>
                <a:spcPct val="90000"/>
              </a:lnSpc>
              <a:spcBef>
                <a:spcPts val="4500"/>
              </a:spcBef>
              <a:buSzPct val="100000"/>
              <a:buChar char="•"/>
              <a:defRPr sz="4800">
                <a:solidFill>
                  <a:srgbClr val="000000"/>
                </a:solidFill>
              </a:defRPr>
            </a:pPr>
            <a:endParaRPr dirty="0"/>
          </a:p>
        </p:txBody>
      </p:sp>
      <p:sp>
        <p:nvSpPr>
          <p:cNvPr id="2" name="CaixaDeTexto 1">
            <a:extLst>
              <a:ext uri="{FF2B5EF4-FFF2-40B4-BE49-F238E27FC236}">
                <a16:creationId xmlns:a16="http://schemas.microsoft.com/office/drawing/2014/main" id="{DE034163-6C12-4432-BC82-48D348C87E34}"/>
              </a:ext>
            </a:extLst>
          </p:cNvPr>
          <p:cNvSpPr txBox="1"/>
          <p:nvPr/>
        </p:nvSpPr>
        <p:spPr>
          <a:xfrm>
            <a:off x="9601200" y="8086051"/>
            <a:ext cx="14112239" cy="54071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lnSpc>
                <a:spcPct val="90000"/>
              </a:lnSpc>
              <a:spcBef>
                <a:spcPts val="4500"/>
              </a:spcBef>
              <a:buSzPct val="100000"/>
              <a:defRPr sz="4800">
                <a:solidFill>
                  <a:srgbClr val="000000"/>
                </a:solidFill>
              </a:defRPr>
            </a:pPr>
            <a:r>
              <a:rPr lang="pt-BR" sz="6600" b="1" dirty="0">
                <a:solidFill>
                  <a:srgbClr val="000000"/>
                </a:solidFill>
              </a:rPr>
              <a:t>Versão 1.0</a:t>
            </a:r>
          </a:p>
          <a:p>
            <a:pPr algn="l">
              <a:lnSpc>
                <a:spcPct val="90000"/>
              </a:lnSpc>
              <a:spcBef>
                <a:spcPts val="4500"/>
              </a:spcBef>
              <a:buSzPct val="100000"/>
              <a:defRPr sz="4800">
                <a:solidFill>
                  <a:srgbClr val="000000"/>
                </a:solidFill>
              </a:defRPr>
            </a:pPr>
            <a:r>
              <a:rPr lang="pt-BR" sz="4800" dirty="0">
                <a:solidFill>
                  <a:srgbClr val="000000"/>
                </a:solidFill>
              </a:rPr>
              <a:t>Pretende-se implantar a Inclusão da narrativa da receita por áudio. Além de funcionalidades como:</a:t>
            </a:r>
          </a:p>
          <a:p>
            <a:pPr marL="685800" lvl="1" indent="-685800" algn="l">
              <a:lnSpc>
                <a:spcPct val="90000"/>
              </a:lnSpc>
              <a:spcBef>
                <a:spcPts val="4500"/>
              </a:spcBef>
              <a:buSzPct val="100000"/>
              <a:buFont typeface="Arial" panose="020B0604020202020204" pitchFamily="34" charset="0"/>
              <a:buChar char="•"/>
              <a:defRPr sz="4800">
                <a:solidFill>
                  <a:srgbClr val="000000"/>
                </a:solidFill>
              </a:defRPr>
            </a:pPr>
            <a:r>
              <a:rPr lang="pt-BR" sz="4800" dirty="0">
                <a:solidFill>
                  <a:srgbClr val="000000"/>
                </a:solidFill>
              </a:rPr>
              <a:t>Seguir cadernos, Compartilhar receitas, </a:t>
            </a:r>
            <a:r>
              <a:rPr lang="pt-BR" dirty="0"/>
              <a:t>Curtir receitas, Adicionar membros da família</a:t>
            </a:r>
            <a:endParaRPr lang="pt-BR" sz="4800" dirty="0">
              <a:solidFill>
                <a:srgbClr val="000000"/>
              </a:solidFill>
            </a:endParaRPr>
          </a:p>
        </p:txBody>
      </p:sp>
      <p:pic>
        <p:nvPicPr>
          <p:cNvPr id="3074" name="Picture 2" descr="MVP: o que é, importância e como fazer [Passo a Passo] - Blog FIA">
            <a:extLst>
              <a:ext uri="{FF2B5EF4-FFF2-40B4-BE49-F238E27FC236}">
                <a16:creationId xmlns:a16="http://schemas.microsoft.com/office/drawing/2014/main" id="{E04FF65F-D79D-4410-843B-8B18647EF8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7280" y="-732917"/>
            <a:ext cx="14524679" cy="860938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Introdução"/>
          <p:cNvSpPr txBox="1">
            <a:spLocks noGrp="1"/>
          </p:cNvSpPr>
          <p:nvPr>
            <p:ph type="title"/>
          </p:nvPr>
        </p:nvSpPr>
        <p:spPr>
          <a:prstGeom prst="rect">
            <a:avLst/>
          </a:prstGeom>
        </p:spPr>
        <p:txBody>
          <a:bodyPr>
            <a:noAutofit/>
          </a:bodyPr>
          <a:lstStyle>
            <a:lvl1pPr>
              <a:defRPr spc="-200"/>
            </a:lvl1pPr>
          </a:lstStyle>
          <a:p>
            <a:r>
              <a:rPr lang="pt-BR" sz="13600" dirty="0"/>
              <a:t>Time</a:t>
            </a:r>
            <a:endParaRPr sz="13600" dirty="0"/>
          </a:p>
        </p:txBody>
      </p:sp>
      <p:pic>
        <p:nvPicPr>
          <p:cNvPr id="159" name="natalia.png" descr="natalia.png"/>
          <p:cNvPicPr>
            <a:picLocks noChangeAspect="1"/>
          </p:cNvPicPr>
          <p:nvPr/>
        </p:nvPicPr>
        <p:blipFill>
          <a:blip r:embed="rId3"/>
          <a:stretch>
            <a:fillRect/>
          </a:stretch>
        </p:blipFill>
        <p:spPr>
          <a:xfrm>
            <a:off x="16142854" y="5382808"/>
            <a:ext cx="7165476" cy="6412543"/>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160" name="norylaine.png" descr="norylaine.png"/>
          <p:cNvPicPr>
            <a:picLocks noChangeAspect="1"/>
          </p:cNvPicPr>
          <p:nvPr/>
        </p:nvPicPr>
        <p:blipFill>
          <a:blip r:embed="rId4"/>
          <a:stretch>
            <a:fillRect/>
          </a:stretch>
        </p:blipFill>
        <p:spPr>
          <a:xfrm>
            <a:off x="1208493" y="3445894"/>
            <a:ext cx="6422409" cy="6412545"/>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pic>
        <p:nvPicPr>
          <p:cNvPr id="161" name="thereza.png" descr="thereza.png"/>
          <p:cNvPicPr>
            <a:picLocks noChangeAspect="1"/>
          </p:cNvPicPr>
          <p:nvPr/>
        </p:nvPicPr>
        <p:blipFill>
          <a:blip r:embed="rId5"/>
          <a:stretch>
            <a:fillRect/>
          </a:stretch>
        </p:blipFill>
        <p:spPr>
          <a:xfrm>
            <a:off x="8595734" y="3436031"/>
            <a:ext cx="6422409" cy="642240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162" name="Norylaine Mangueira"/>
          <p:cNvSpPr txBox="1"/>
          <p:nvPr/>
        </p:nvSpPr>
        <p:spPr>
          <a:xfrm>
            <a:off x="1252239" y="10221539"/>
            <a:ext cx="6218784" cy="841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b="1">
                <a:solidFill>
                  <a:srgbClr val="000000"/>
                </a:solidFill>
              </a:defRPr>
            </a:lvl1pPr>
          </a:lstStyle>
          <a:p>
            <a:r>
              <a:rPr sz="4800" dirty="0" err="1"/>
              <a:t>Norylaine</a:t>
            </a:r>
            <a:r>
              <a:rPr sz="4800" dirty="0"/>
              <a:t> </a:t>
            </a:r>
            <a:r>
              <a:rPr sz="4800" dirty="0" err="1"/>
              <a:t>Mangueira</a:t>
            </a:r>
            <a:endParaRPr sz="4800" dirty="0"/>
          </a:p>
        </p:txBody>
      </p:sp>
      <p:sp>
        <p:nvSpPr>
          <p:cNvPr id="163" name="Thereza Legg"/>
          <p:cNvSpPr txBox="1"/>
          <p:nvPr/>
        </p:nvSpPr>
        <p:spPr>
          <a:xfrm>
            <a:off x="9136337" y="10221539"/>
            <a:ext cx="5341202" cy="841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b="1">
                <a:solidFill>
                  <a:srgbClr val="000000"/>
                </a:solidFill>
              </a:defRPr>
            </a:lvl1pPr>
          </a:lstStyle>
          <a:p>
            <a:r>
              <a:rPr sz="4800" dirty="0"/>
              <a:t>Thereza Legg</a:t>
            </a:r>
          </a:p>
        </p:txBody>
      </p:sp>
      <p:sp>
        <p:nvSpPr>
          <p:cNvPr id="164" name="Nathália Valentin"/>
          <p:cNvSpPr txBox="1"/>
          <p:nvPr/>
        </p:nvSpPr>
        <p:spPr>
          <a:xfrm>
            <a:off x="16885920" y="11856799"/>
            <a:ext cx="4629846" cy="779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b="1">
                <a:solidFill>
                  <a:srgbClr val="000000"/>
                </a:solidFill>
              </a:defRPr>
            </a:lvl1pPr>
          </a:lstStyle>
          <a:p>
            <a:r>
              <a:rPr sz="4400"/>
              <a:t>Nathália Valentin</a:t>
            </a:r>
          </a:p>
        </p:txBody>
      </p:sp>
      <p:sp>
        <p:nvSpPr>
          <p:cNvPr id="165" name="Instrutora de tecnologia"/>
          <p:cNvSpPr txBox="1"/>
          <p:nvPr/>
        </p:nvSpPr>
        <p:spPr>
          <a:xfrm>
            <a:off x="8595734" y="11061980"/>
            <a:ext cx="6740367"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a:solidFill>
                  <a:srgbClr val="000000"/>
                </a:solidFill>
              </a:defRPr>
            </a:lvl1pPr>
          </a:lstStyle>
          <a:p>
            <a:r>
              <a:rPr lang="pt-BR" sz="4000" dirty="0"/>
              <a:t>Analista de Suporte</a:t>
            </a:r>
            <a:endParaRPr sz="4000" dirty="0"/>
          </a:p>
        </p:txBody>
      </p:sp>
      <p:sp>
        <p:nvSpPr>
          <p:cNvPr id="166" name="Ninja Mastertech"/>
          <p:cNvSpPr txBox="1"/>
          <p:nvPr/>
        </p:nvSpPr>
        <p:spPr>
          <a:xfrm>
            <a:off x="17016251" y="12328818"/>
            <a:ext cx="4405946" cy="779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a:solidFill>
                  <a:srgbClr val="000000"/>
                </a:solidFill>
              </a:defRPr>
            </a:lvl1pPr>
          </a:lstStyle>
          <a:p>
            <a:r>
              <a:rPr sz="4400" dirty="0"/>
              <a:t>Ninja </a:t>
            </a:r>
            <a:r>
              <a:rPr sz="4400" dirty="0" err="1"/>
              <a:t>Mastertech</a:t>
            </a:r>
            <a:endParaRPr sz="4400" dirty="0"/>
          </a:p>
        </p:txBody>
      </p:sp>
      <p:sp>
        <p:nvSpPr>
          <p:cNvPr id="167" name="Engenheira de produção"/>
          <p:cNvSpPr txBox="1"/>
          <p:nvPr/>
        </p:nvSpPr>
        <p:spPr>
          <a:xfrm>
            <a:off x="730656" y="11061981"/>
            <a:ext cx="6740367"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a:solidFill>
                  <a:srgbClr val="000000"/>
                </a:solidFill>
              </a:defRPr>
            </a:lvl1pPr>
          </a:lstStyle>
          <a:p>
            <a:r>
              <a:rPr sz="4000" dirty="0" err="1"/>
              <a:t>Engenheira</a:t>
            </a:r>
            <a:r>
              <a:rPr sz="4000" dirty="0"/>
              <a:t> de </a:t>
            </a:r>
            <a:r>
              <a:rPr sz="4000" dirty="0" err="1"/>
              <a:t>produção</a:t>
            </a:r>
            <a:endParaRPr sz="4000" dirty="0"/>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omo"/>
          <p:cNvSpPr txBox="1">
            <a:spLocks noGrp="1"/>
          </p:cNvSpPr>
          <p:nvPr>
            <p:ph type="title"/>
          </p:nvPr>
        </p:nvSpPr>
        <p:spPr>
          <a:prstGeom prst="rect">
            <a:avLst/>
          </a:prstGeom>
        </p:spPr>
        <p:txBody>
          <a:bodyPr/>
          <a:lstStyle>
            <a:lvl1pPr>
              <a:defRPr spc="-200"/>
            </a:lvl1pPr>
          </a:lstStyle>
          <a:p>
            <a:r>
              <a:rPr dirty="0"/>
              <a:t>O </a:t>
            </a:r>
            <a:r>
              <a:rPr dirty="0" err="1"/>
              <a:t>Projeto</a:t>
            </a:r>
            <a:endParaRPr dirty="0"/>
          </a:p>
        </p:txBody>
      </p:sp>
      <p:sp>
        <p:nvSpPr>
          <p:cNvPr id="187" name="Quais ferramentas/tecnologias que foram utilizadas na construção do sistema?…"/>
          <p:cNvSpPr txBox="1">
            <a:spLocks noGrp="1"/>
          </p:cNvSpPr>
          <p:nvPr>
            <p:ph type="body" idx="21"/>
          </p:nvPr>
        </p:nvSpPr>
        <p:spPr>
          <a:xfrm>
            <a:off x="1206500" y="4303530"/>
            <a:ext cx="21971000"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marL="0" indent="0">
              <a:buSzTx/>
              <a:buNone/>
              <a:defRPr i="1"/>
            </a:lvl1pPr>
          </a:lstStyle>
          <a:p>
            <a:pPr algn="ctr"/>
            <a:r>
              <a:rPr lang="pt-BR" sz="13800" dirty="0"/>
              <a:t>Conheça um pouco do </a:t>
            </a:r>
            <a:r>
              <a:rPr sz="13800" dirty="0" err="1"/>
              <a:t>Receitas</a:t>
            </a:r>
            <a:r>
              <a:rPr sz="13800" dirty="0"/>
              <a:t> </a:t>
            </a:r>
            <a:endParaRPr lang="pt-BR" sz="13800" dirty="0"/>
          </a:p>
          <a:p>
            <a:pPr algn="ctr"/>
            <a:r>
              <a:rPr sz="13800" dirty="0"/>
              <a:t>de </a:t>
            </a:r>
            <a:r>
              <a:rPr sz="13800" dirty="0" err="1"/>
              <a:t>Família</a:t>
            </a:r>
            <a:endParaRPr sz="13800"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Conclusão"/>
          <p:cNvSpPr txBox="1">
            <a:spLocks noGrp="1"/>
          </p:cNvSpPr>
          <p:nvPr>
            <p:ph type="title"/>
          </p:nvPr>
        </p:nvSpPr>
        <p:spPr>
          <a:prstGeom prst="rect">
            <a:avLst/>
          </a:prstGeom>
        </p:spPr>
        <p:txBody>
          <a:bodyPr/>
          <a:lstStyle>
            <a:lvl1pPr>
              <a:defRPr spc="-200"/>
            </a:lvl1pPr>
          </a:lstStyle>
          <a:p>
            <a:r>
              <a:t>Conclusão</a:t>
            </a:r>
          </a:p>
        </p:txBody>
      </p:sp>
      <p:sp>
        <p:nvSpPr>
          <p:cNvPr id="191" name="Insights das retrospectivas e melhorias de cada sprint / divisão do time…"/>
          <p:cNvSpPr txBox="1">
            <a:spLocks noGrp="1"/>
          </p:cNvSpPr>
          <p:nvPr>
            <p:ph type="body" idx="21"/>
          </p:nvPr>
        </p:nvSpPr>
        <p:spPr>
          <a:xfrm>
            <a:off x="1463040" y="2512664"/>
            <a:ext cx="21971000" cy="1012383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marL="0" lvl="1" indent="0">
              <a:buSzPct val="100000"/>
              <a:buNone/>
            </a:pPr>
            <a:r>
              <a:rPr lang="pt-BR" sz="6000" dirty="0"/>
              <a:t>Apaixonamos pela ideia! </a:t>
            </a:r>
            <a:br>
              <a:rPr lang="pt-BR" sz="6000" dirty="0"/>
            </a:br>
            <a:r>
              <a:rPr lang="pt-BR" sz="6000" dirty="0"/>
              <a:t>A organização  dos trabalhos e design utilizando Miro e Trello.  A divisão de trabalho.  As reuniões e trocas fora dos dias  de mentoria.   O troca-troca de revisões de trabalhos uma da outra,  Boa comunicação.  Utilizando a metodologia ágil, conseguimos redimensionar bem  a entrega que desejávamos</a:t>
            </a:r>
          </a:p>
          <a:p>
            <a:pPr marL="0" indent="0">
              <a:buSzPct val="100000"/>
              <a:buNone/>
            </a:pPr>
            <a:r>
              <a:rPr lang="pt-BR" sz="6000" b="0" dirty="0"/>
              <a:t>A dificuldade de reconhecer </a:t>
            </a:r>
            <a:r>
              <a:rPr lang="pt-BR" sz="6000" b="0" dirty="0" err="1"/>
              <a:t>gragalos</a:t>
            </a:r>
            <a:r>
              <a:rPr lang="pt-BR" sz="6000" b="0" dirty="0"/>
              <a:t> de conhecimento.</a:t>
            </a:r>
          </a:p>
          <a:p>
            <a:pPr marL="0" indent="0">
              <a:buSzPct val="100000"/>
              <a:buNone/>
            </a:pPr>
            <a:r>
              <a:rPr lang="pt-BR" sz="6000" dirty="0"/>
              <a:t>Reconhecer que a formação é continuada, e que sempre se pode melhora, </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165</TotalTime>
  <Words>484</Words>
  <Application>Microsoft Macintosh PowerPoint</Application>
  <PresentationFormat>Personalizar</PresentationFormat>
  <Paragraphs>41</Paragraphs>
  <Slides>8</Slides>
  <Notes>5</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8</vt:i4>
      </vt:variant>
    </vt:vector>
  </HeadingPairs>
  <TitlesOfParts>
    <vt:vector size="12" baseType="lpstr">
      <vt:lpstr>Arial</vt:lpstr>
      <vt:lpstr>Helvetica Neue</vt:lpstr>
      <vt:lpstr>Helvetica Neue Medium</vt:lpstr>
      <vt:lpstr>21_BasicWhite</vt:lpstr>
      <vt:lpstr>Receitas de  Família</vt:lpstr>
      <vt:lpstr>Por que</vt:lpstr>
      <vt:lpstr>Apresentação do PowerPoint</vt:lpstr>
      <vt:lpstr>Como</vt:lpstr>
      <vt:lpstr>Apresentação do PowerPoint</vt:lpstr>
      <vt:lpstr>Time</vt:lpstr>
      <vt:lpstr>O Projeto</vt:lpstr>
      <vt:lpstr>Conclusão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Receitas de Família</dc:title>
  <cp:lastModifiedBy>Norylaine Mangueira</cp:lastModifiedBy>
  <cp:revision>21</cp:revision>
  <dcterms:modified xsi:type="dcterms:W3CDTF">2021-03-24T21:53:59Z</dcterms:modified>
</cp:coreProperties>
</file>